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1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61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-31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8575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2322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0720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7575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81244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4302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4943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9315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02201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3585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9545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1288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4874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9003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1283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6281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4048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heathersanimations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327840" cy="1646302"/>
          </a:xfrm>
        </p:spPr>
        <p:txBody>
          <a:bodyPr/>
          <a:lstStyle/>
          <a:p>
            <a:pPr algn="ctr"/>
            <a:r>
              <a:rPr lang="lt-LT" sz="8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DVI ar DU</a:t>
            </a:r>
            <a:endParaRPr lang="lt-LT" sz="8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0" y="6490952"/>
            <a:ext cx="7766936" cy="367048"/>
          </a:xfrm>
        </p:spPr>
        <p:txBody>
          <a:bodyPr/>
          <a:lstStyle/>
          <a:p>
            <a:r>
              <a:rPr lang="lt-LT" dirty="0">
                <a:hlinkClick r:id="rId2"/>
              </a:rPr>
              <a:t>http://www.heathersanimations.com</a:t>
            </a:r>
            <a:r>
              <a:rPr lang="lt-LT" dirty="0" smtClean="0">
                <a:hlinkClick r:id="rId2"/>
              </a:rPr>
              <a:t>/</a:t>
            </a:r>
            <a:endParaRPr lang="lt-LT" dirty="0" smtClean="0"/>
          </a:p>
          <a:p>
            <a:endParaRPr lang="lt-LT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70987" y="4249345"/>
            <a:ext cx="3067550" cy="2425131"/>
          </a:xfrm>
          <a:prstGeom prst="rect">
            <a:avLst/>
          </a:prstGeo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25165" y="60579"/>
            <a:ext cx="2630925" cy="2927122"/>
          </a:xfrm>
          <a:prstGeom prst="rect">
            <a:avLst/>
          </a:prstGeom>
        </p:spPr>
      </p:pic>
      <p:sp>
        <p:nvSpPr>
          <p:cNvPr id="6" name="Struktūrinė schema: vidinė atmintis 5"/>
          <p:cNvSpPr/>
          <p:nvPr/>
        </p:nvSpPr>
        <p:spPr>
          <a:xfrm>
            <a:off x="0" y="5376930"/>
            <a:ext cx="3464417" cy="1481070"/>
          </a:xfrm>
          <a:prstGeom prst="flowChartInternal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Logopedė metodininkė Jūratė Kubilienė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3130819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0560"/>
          </a:xfrm>
        </p:spPr>
        <p:txBody>
          <a:bodyPr/>
          <a:lstStyle/>
          <a:p>
            <a:r>
              <a:rPr lang="lt-LT" dirty="0"/>
              <a:t>KAS? TAI „</a:t>
            </a:r>
            <a:r>
              <a:rPr lang="lt-LT" b="1" i="1" dirty="0"/>
              <a:t>JI“</a:t>
            </a:r>
            <a:r>
              <a:rPr lang="lt-LT" dirty="0"/>
              <a:t> AR „</a:t>
            </a:r>
            <a:r>
              <a:rPr lang="lt-LT" b="1" i="1" dirty="0"/>
              <a:t>JIS“</a:t>
            </a:r>
            <a:r>
              <a:rPr lang="lt-LT" dirty="0"/>
              <a:t>?  KIEK JŲ? </a:t>
            </a:r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7454" y="2844071"/>
            <a:ext cx="4459098" cy="3733198"/>
          </a:xfr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45498" y="1606188"/>
            <a:ext cx="2810010" cy="3693803"/>
          </a:xfrm>
          <a:prstGeom prst="rect">
            <a:avLst/>
          </a:prstGeom>
        </p:spPr>
      </p:pic>
      <p:pic>
        <p:nvPicPr>
          <p:cNvPr id="3" name="Paveikslėlis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5629" y="1433038"/>
            <a:ext cx="2450804" cy="1335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96264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8368"/>
          </a:xfrm>
        </p:spPr>
        <p:txBody>
          <a:bodyPr/>
          <a:lstStyle/>
          <a:p>
            <a:r>
              <a:rPr lang="lt-LT" dirty="0"/>
              <a:t>KAS? TAI „</a:t>
            </a:r>
            <a:r>
              <a:rPr lang="lt-LT" b="1" i="1" dirty="0"/>
              <a:t>JI“</a:t>
            </a:r>
            <a:r>
              <a:rPr lang="lt-LT" dirty="0"/>
              <a:t> AR „</a:t>
            </a:r>
            <a:r>
              <a:rPr lang="lt-LT" b="1" i="1" dirty="0"/>
              <a:t>JIS</a:t>
            </a:r>
            <a:r>
              <a:rPr lang="lt-LT" b="1" i="1" dirty="0" smtClean="0"/>
              <a:t>“</a:t>
            </a:r>
            <a:r>
              <a:rPr lang="lt-LT" dirty="0" smtClean="0"/>
              <a:t>?  </a:t>
            </a:r>
            <a:r>
              <a:rPr lang="lt-LT" dirty="0"/>
              <a:t>KIEK JŲ? </a:t>
            </a:r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07964" y="2263863"/>
            <a:ext cx="4146650" cy="3336385"/>
          </a:xfr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7334" y="2122196"/>
            <a:ext cx="6907602" cy="3299810"/>
          </a:xfrm>
          <a:prstGeom prst="rect">
            <a:avLst/>
          </a:prstGeom>
        </p:spPr>
      </p:pic>
      <p:pic>
        <p:nvPicPr>
          <p:cNvPr id="3" name="Paveikslėlis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1135" y="1809930"/>
            <a:ext cx="2706859" cy="15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91501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9600"/>
          </a:xfrm>
        </p:spPr>
        <p:txBody>
          <a:bodyPr>
            <a:normAutofit fontScale="90000"/>
          </a:bodyPr>
          <a:lstStyle/>
          <a:p>
            <a:r>
              <a:rPr lang="lt-LT" dirty="0"/>
              <a:t>KAS? TAI „</a:t>
            </a:r>
            <a:r>
              <a:rPr lang="lt-LT" b="1" i="1" dirty="0"/>
              <a:t>JI“</a:t>
            </a:r>
            <a:r>
              <a:rPr lang="lt-LT" dirty="0"/>
              <a:t> AR „</a:t>
            </a:r>
            <a:r>
              <a:rPr lang="lt-LT" b="1" i="1" dirty="0"/>
              <a:t>JIS“</a:t>
            </a:r>
            <a:r>
              <a:rPr lang="lt-LT" dirty="0"/>
              <a:t>?  KIEK JŲ? </a:t>
            </a:r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9104" y="1633394"/>
            <a:ext cx="3747138" cy="5026649"/>
          </a:xfr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09128" y="1522082"/>
            <a:ext cx="4242515" cy="3964317"/>
          </a:xfrm>
          <a:prstGeom prst="rect">
            <a:avLst/>
          </a:prstGeom>
        </p:spPr>
      </p:pic>
      <p:pic>
        <p:nvPicPr>
          <p:cNvPr id="3" name="Paveikslėlis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4143" y="2354287"/>
            <a:ext cx="2706859" cy="15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26383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3984"/>
          </a:xfrm>
        </p:spPr>
        <p:txBody>
          <a:bodyPr>
            <a:normAutofit fontScale="90000"/>
          </a:bodyPr>
          <a:lstStyle/>
          <a:p>
            <a:r>
              <a:rPr lang="lt-LT" dirty="0"/>
              <a:t>KAS? TAI „</a:t>
            </a:r>
            <a:r>
              <a:rPr lang="lt-LT" b="1" i="1" dirty="0"/>
              <a:t>JI“</a:t>
            </a:r>
            <a:r>
              <a:rPr lang="lt-LT" dirty="0"/>
              <a:t> AR „</a:t>
            </a:r>
            <a:r>
              <a:rPr lang="lt-LT" b="1" i="1" dirty="0"/>
              <a:t>JIS“</a:t>
            </a:r>
            <a:r>
              <a:rPr lang="lt-LT" dirty="0"/>
              <a:t>?  KIEK JŲ? </a:t>
            </a:r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4038" y="2926645"/>
            <a:ext cx="3442727" cy="3190820"/>
          </a:xfr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4660" y="1252472"/>
            <a:ext cx="3600718" cy="3000598"/>
          </a:xfrm>
          <a:prstGeom prst="rect">
            <a:avLst/>
          </a:prstGeom>
        </p:spPr>
      </p:pic>
      <p:pic>
        <p:nvPicPr>
          <p:cNvPr id="3" name="Paveikslėlis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7801" y="1987656"/>
            <a:ext cx="2706859" cy="15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49212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8368"/>
          </a:xfrm>
        </p:spPr>
        <p:txBody>
          <a:bodyPr/>
          <a:lstStyle/>
          <a:p>
            <a:r>
              <a:rPr lang="lt-LT" dirty="0"/>
              <a:t>KAS? TAI „</a:t>
            </a:r>
            <a:r>
              <a:rPr lang="lt-LT" b="1" i="1" dirty="0"/>
              <a:t>JI“</a:t>
            </a:r>
            <a:r>
              <a:rPr lang="lt-LT" dirty="0"/>
              <a:t> AR „</a:t>
            </a:r>
            <a:r>
              <a:rPr lang="lt-LT" b="1" i="1" dirty="0"/>
              <a:t>JIS“</a:t>
            </a:r>
            <a:r>
              <a:rPr lang="lt-LT" dirty="0"/>
              <a:t>?  KIEK JŲ? </a:t>
            </a:r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488" y="1554443"/>
            <a:ext cx="5235675" cy="2914526"/>
          </a:xfr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12158" y="3782668"/>
            <a:ext cx="4240638" cy="2360622"/>
          </a:xfrm>
          <a:prstGeom prst="rect">
            <a:avLst/>
          </a:prstGeom>
        </p:spPr>
      </p:pic>
      <p:pic>
        <p:nvPicPr>
          <p:cNvPr id="3" name="Paveikslėlis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66788" y="1938375"/>
            <a:ext cx="2450804" cy="1335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1233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6176"/>
          </a:xfrm>
        </p:spPr>
        <p:txBody>
          <a:bodyPr/>
          <a:lstStyle/>
          <a:p>
            <a:r>
              <a:rPr lang="lt-LT" dirty="0"/>
              <a:t>KAS? TAI „</a:t>
            </a:r>
            <a:r>
              <a:rPr lang="lt-LT" b="1" i="1" dirty="0"/>
              <a:t>JI“</a:t>
            </a:r>
            <a:r>
              <a:rPr lang="lt-LT" dirty="0"/>
              <a:t> AR „</a:t>
            </a:r>
            <a:r>
              <a:rPr lang="lt-LT" b="1" i="1" dirty="0"/>
              <a:t>JIS“</a:t>
            </a:r>
            <a:r>
              <a:rPr lang="lt-LT" dirty="0"/>
              <a:t>?  KIEK JŲ? </a:t>
            </a:r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376" y="3466591"/>
            <a:ext cx="2997882" cy="3258567"/>
          </a:xfr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56856" y="1429536"/>
            <a:ext cx="3307054" cy="4629876"/>
          </a:xfrm>
          <a:prstGeom prst="rect">
            <a:avLst/>
          </a:prstGeom>
        </p:spPr>
      </p:pic>
      <p:pic>
        <p:nvPicPr>
          <p:cNvPr id="3" name="Paveikslėlis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4509" y="2031365"/>
            <a:ext cx="2706859" cy="15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27704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8368"/>
          </a:xfrm>
        </p:spPr>
        <p:txBody>
          <a:bodyPr/>
          <a:lstStyle/>
          <a:p>
            <a:r>
              <a:rPr lang="lt-LT" dirty="0"/>
              <a:t>KAS? TAI „</a:t>
            </a:r>
            <a:r>
              <a:rPr lang="lt-LT" b="1" i="1" dirty="0"/>
              <a:t>JI“</a:t>
            </a:r>
            <a:r>
              <a:rPr lang="lt-LT" dirty="0"/>
              <a:t> AR „</a:t>
            </a:r>
            <a:r>
              <a:rPr lang="lt-LT" b="1" i="1" dirty="0"/>
              <a:t>JIS“</a:t>
            </a:r>
            <a:r>
              <a:rPr lang="lt-LT" dirty="0"/>
              <a:t>?  KIEK JŲ? </a:t>
            </a:r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5214" y="4314423"/>
            <a:ext cx="5595871" cy="2543577"/>
          </a:xfr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43232" y="2365418"/>
            <a:ext cx="4056844" cy="2904901"/>
          </a:xfrm>
          <a:prstGeom prst="rect">
            <a:avLst/>
          </a:prstGeom>
        </p:spPr>
      </p:pic>
      <p:pic>
        <p:nvPicPr>
          <p:cNvPr id="3" name="Paveikslėlis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5723" y="1916176"/>
            <a:ext cx="2450804" cy="1335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93108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REKOMENDUOJAMA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Pavadinti vieną paveikslėlį;</a:t>
            </a:r>
          </a:p>
          <a:p>
            <a:r>
              <a:rPr lang="lt-LT" dirty="0" smtClean="0"/>
              <a:t>Nustatyti daiktavardžiui tinkamą  įvardį: JIS ar JI;</a:t>
            </a:r>
          </a:p>
          <a:p>
            <a:r>
              <a:rPr lang="lt-LT" dirty="0" smtClean="0"/>
              <a:t>Parinkti skaitvardį:  DU ar DVI.</a:t>
            </a:r>
          </a:p>
          <a:p>
            <a:endParaRPr lang="lt-LT" dirty="0"/>
          </a:p>
          <a:p>
            <a:r>
              <a:rPr lang="lt-LT" dirty="0" smtClean="0"/>
              <a:t>P.S. Jei įvardis JI, tai skaitvardis DVI.</a:t>
            </a:r>
          </a:p>
          <a:p>
            <a:r>
              <a:rPr lang="lt-LT"/>
              <a:t> </a:t>
            </a:r>
            <a:r>
              <a:rPr lang="lt-LT" smtClean="0"/>
              <a:t>     Jei įvardis JIS, tai skaitvardis DU.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2451417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7857066" cy="625341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KAS?    TAI „</a:t>
            </a:r>
            <a:r>
              <a:rPr lang="lt-LT" b="1" i="1" dirty="0" smtClean="0"/>
              <a:t>JI“</a:t>
            </a:r>
            <a:r>
              <a:rPr lang="lt-LT" dirty="0" smtClean="0"/>
              <a:t> AR „</a:t>
            </a:r>
            <a:r>
              <a:rPr lang="lt-LT" b="1" i="1" dirty="0" smtClean="0"/>
              <a:t>JIS“</a:t>
            </a:r>
            <a:r>
              <a:rPr lang="lt-LT" dirty="0" smtClean="0"/>
              <a:t>?      KIEK JŲ? </a:t>
            </a:r>
            <a:endParaRPr lang="lt-LT" dirty="0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3620" y="3606085"/>
            <a:ext cx="3749017" cy="2858161"/>
          </a:xfr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7707" y="1930400"/>
            <a:ext cx="3620189" cy="3649150"/>
          </a:xfrm>
          <a:prstGeom prst="rect">
            <a:avLst/>
          </a:prstGeom>
        </p:spPr>
      </p:pic>
      <p:sp>
        <p:nvSpPr>
          <p:cNvPr id="3" name="Ovalas 2"/>
          <p:cNvSpPr/>
          <p:nvPr/>
        </p:nvSpPr>
        <p:spPr>
          <a:xfrm>
            <a:off x="1637161" y="1234941"/>
            <a:ext cx="2690140" cy="13909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dirty="0" smtClean="0">
                <a:solidFill>
                  <a:srgbClr val="FF0000"/>
                </a:solidFill>
              </a:rPr>
              <a:t>DVI</a:t>
            </a:r>
            <a:endParaRPr lang="lt-LT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3647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533534" y="313386"/>
            <a:ext cx="8596668" cy="1320800"/>
          </a:xfrm>
        </p:spPr>
        <p:txBody>
          <a:bodyPr/>
          <a:lstStyle/>
          <a:p>
            <a:r>
              <a:rPr lang="lt-LT" dirty="0"/>
              <a:t>KAS? TAI „</a:t>
            </a:r>
            <a:r>
              <a:rPr lang="lt-LT" b="1" i="1" dirty="0"/>
              <a:t>JI“</a:t>
            </a:r>
            <a:r>
              <a:rPr lang="lt-LT" dirty="0"/>
              <a:t> AR „</a:t>
            </a:r>
            <a:r>
              <a:rPr lang="lt-LT" b="1" i="1" dirty="0"/>
              <a:t>JIS“</a:t>
            </a:r>
            <a:r>
              <a:rPr lang="lt-LT" dirty="0"/>
              <a:t>? KIEK JŲ? </a:t>
            </a:r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17757" y="1930400"/>
            <a:ext cx="3254654" cy="3254654"/>
          </a:xfr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534" y="3859617"/>
            <a:ext cx="3600584" cy="2822680"/>
          </a:xfrm>
          <a:prstGeom prst="rect">
            <a:avLst/>
          </a:prstGeom>
        </p:spPr>
      </p:pic>
      <p:sp>
        <p:nvSpPr>
          <p:cNvPr id="6" name="Ovalas 5"/>
          <p:cNvSpPr/>
          <p:nvPr/>
        </p:nvSpPr>
        <p:spPr>
          <a:xfrm>
            <a:off x="3213709" y="1221633"/>
            <a:ext cx="2434107" cy="1183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800" dirty="0" smtClean="0">
                <a:solidFill>
                  <a:srgbClr val="FF0000"/>
                </a:solidFill>
              </a:rPr>
              <a:t>DU</a:t>
            </a:r>
            <a:endParaRPr lang="lt-LT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6639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0400"/>
          </a:xfrm>
        </p:spPr>
        <p:txBody>
          <a:bodyPr/>
          <a:lstStyle/>
          <a:p>
            <a:r>
              <a:rPr lang="lt-LT" dirty="0"/>
              <a:t>KAS? TAI „</a:t>
            </a:r>
            <a:r>
              <a:rPr lang="lt-LT" b="1" i="1" dirty="0"/>
              <a:t>JI“</a:t>
            </a:r>
            <a:r>
              <a:rPr lang="lt-LT" dirty="0"/>
              <a:t> AR „</a:t>
            </a:r>
            <a:r>
              <a:rPr lang="lt-LT" b="1" i="1" dirty="0"/>
              <a:t>JIS“</a:t>
            </a:r>
            <a:r>
              <a:rPr lang="lt-LT" dirty="0"/>
              <a:t>?   KIEK JŲ? </a:t>
            </a:r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57690" y="3679249"/>
            <a:ext cx="3618886" cy="3178751"/>
          </a:xfr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7334" y="1270000"/>
            <a:ext cx="4017391" cy="2864861"/>
          </a:xfrm>
          <a:prstGeom prst="rect">
            <a:avLst/>
          </a:prstGeom>
        </p:spPr>
      </p:pic>
      <p:pic>
        <p:nvPicPr>
          <p:cNvPr id="3" name="Paveikslėlis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4810" y="2036941"/>
            <a:ext cx="2706859" cy="15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10049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3984"/>
          </a:xfrm>
        </p:spPr>
        <p:txBody>
          <a:bodyPr>
            <a:normAutofit fontScale="90000"/>
          </a:bodyPr>
          <a:lstStyle/>
          <a:p>
            <a:r>
              <a:rPr lang="lt-LT" dirty="0"/>
              <a:t>KAS? TAI „</a:t>
            </a:r>
            <a:r>
              <a:rPr lang="lt-LT" b="1" i="1" dirty="0"/>
              <a:t>JI“</a:t>
            </a:r>
            <a:r>
              <a:rPr lang="lt-LT" dirty="0"/>
              <a:t> AR „</a:t>
            </a:r>
            <a:r>
              <a:rPr lang="lt-LT" b="1" i="1" dirty="0"/>
              <a:t>JIS“</a:t>
            </a:r>
            <a:r>
              <a:rPr lang="lt-LT" dirty="0"/>
              <a:t>?  </a:t>
            </a:r>
            <a:r>
              <a:rPr lang="lt-LT" dirty="0" smtClean="0"/>
              <a:t>KIEK </a:t>
            </a:r>
            <a:r>
              <a:rPr lang="lt-LT" dirty="0"/>
              <a:t>JŲ? </a:t>
            </a:r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6013" y="2739645"/>
            <a:ext cx="3199316" cy="3878817"/>
          </a:xfr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1709" y="1391992"/>
            <a:ext cx="3052293" cy="4387671"/>
          </a:xfrm>
          <a:prstGeom prst="rect">
            <a:avLst/>
          </a:prstGeom>
        </p:spPr>
      </p:pic>
      <p:pic>
        <p:nvPicPr>
          <p:cNvPr id="3" name="Paveikslėlis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5185" y="1857218"/>
            <a:ext cx="2706859" cy="15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8270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85216"/>
          </a:xfrm>
        </p:spPr>
        <p:txBody>
          <a:bodyPr>
            <a:normAutofit fontScale="90000"/>
          </a:bodyPr>
          <a:lstStyle/>
          <a:p>
            <a:r>
              <a:rPr lang="lt-LT" dirty="0"/>
              <a:t>KAS? TAI „</a:t>
            </a:r>
            <a:r>
              <a:rPr lang="lt-LT" b="1" i="1" dirty="0"/>
              <a:t>JI“</a:t>
            </a:r>
            <a:r>
              <a:rPr lang="lt-LT" dirty="0"/>
              <a:t> AR „</a:t>
            </a:r>
            <a:r>
              <a:rPr lang="lt-LT" b="1" i="1" dirty="0"/>
              <a:t>JIS“</a:t>
            </a:r>
            <a:r>
              <a:rPr lang="lt-LT" dirty="0"/>
              <a:t>?  KIEK JŲ? </a:t>
            </a:r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53071" y="1211178"/>
            <a:ext cx="3434109" cy="4466449"/>
          </a:xfr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3775" y="2495435"/>
            <a:ext cx="3575497" cy="3182192"/>
          </a:xfrm>
          <a:prstGeom prst="rect">
            <a:avLst/>
          </a:prstGeom>
        </p:spPr>
      </p:pic>
      <p:pic>
        <p:nvPicPr>
          <p:cNvPr id="3" name="Paveikslėlis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7274" y="2132579"/>
            <a:ext cx="2450804" cy="1335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0889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21792"/>
          </a:xfrm>
        </p:spPr>
        <p:txBody>
          <a:bodyPr>
            <a:normAutofit fontScale="90000"/>
          </a:bodyPr>
          <a:lstStyle/>
          <a:p>
            <a:r>
              <a:rPr lang="lt-LT" dirty="0"/>
              <a:t>KAS? TAI „</a:t>
            </a:r>
            <a:r>
              <a:rPr lang="lt-LT" b="1" i="1" dirty="0"/>
              <a:t>JI“</a:t>
            </a:r>
            <a:r>
              <a:rPr lang="lt-LT" dirty="0"/>
              <a:t> AR „</a:t>
            </a:r>
            <a:r>
              <a:rPr lang="lt-LT" b="1" i="1" dirty="0"/>
              <a:t>JIS“</a:t>
            </a:r>
            <a:r>
              <a:rPr lang="lt-LT" dirty="0"/>
              <a:t>?  KIEK JŲ? </a:t>
            </a:r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7334" y="1549305"/>
            <a:ext cx="3541120" cy="3499213"/>
          </a:xfr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47008" y="1930400"/>
            <a:ext cx="3641672" cy="3293571"/>
          </a:xfrm>
          <a:prstGeom prst="rect">
            <a:avLst/>
          </a:prstGeom>
        </p:spPr>
      </p:pic>
      <p:pic>
        <p:nvPicPr>
          <p:cNvPr id="3" name="Paveikslėlis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0149" y="4716139"/>
            <a:ext cx="2706859" cy="15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30911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3984"/>
          </a:xfrm>
        </p:spPr>
        <p:txBody>
          <a:bodyPr>
            <a:normAutofit fontScale="90000"/>
          </a:bodyPr>
          <a:lstStyle/>
          <a:p>
            <a:r>
              <a:rPr lang="lt-LT" dirty="0"/>
              <a:t>KAS? TAI „</a:t>
            </a:r>
            <a:r>
              <a:rPr lang="lt-LT" b="1" i="1" dirty="0"/>
              <a:t>JI“</a:t>
            </a:r>
            <a:r>
              <a:rPr lang="lt-LT" dirty="0"/>
              <a:t> AR „</a:t>
            </a:r>
            <a:r>
              <a:rPr lang="lt-LT" b="1" i="1" dirty="0"/>
              <a:t>JIS</a:t>
            </a:r>
            <a:r>
              <a:rPr lang="lt-LT" b="1" i="1" dirty="0" smtClean="0"/>
              <a:t>“</a:t>
            </a:r>
            <a:r>
              <a:rPr lang="lt-LT" dirty="0" smtClean="0"/>
              <a:t>?  </a:t>
            </a:r>
            <a:r>
              <a:rPr lang="lt-LT" dirty="0"/>
              <a:t>KIEK JŲ? </a:t>
            </a:r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61180" y="4468890"/>
            <a:ext cx="3982042" cy="2300735"/>
          </a:xfr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74296" y="1454150"/>
            <a:ext cx="3014740" cy="3014740"/>
          </a:xfrm>
          <a:prstGeom prst="rect">
            <a:avLst/>
          </a:prstGeom>
        </p:spPr>
      </p:pic>
      <p:pic>
        <p:nvPicPr>
          <p:cNvPr id="3" name="Paveikslėlis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1414" y="1863921"/>
            <a:ext cx="2450804" cy="1335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71549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riaunota">
  <a:themeElements>
    <a:clrScheme name="Briauno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Briauno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auno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</TotalTime>
  <Words>235</Words>
  <Application>Microsoft Office PowerPoint</Application>
  <PresentationFormat>Pasirinktinai</PresentationFormat>
  <Paragraphs>26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16</vt:i4>
      </vt:variant>
    </vt:vector>
  </HeadingPairs>
  <TitlesOfParts>
    <vt:vector size="17" baseType="lpstr">
      <vt:lpstr>Briaunota</vt:lpstr>
      <vt:lpstr>DVI ar DU</vt:lpstr>
      <vt:lpstr>REKOMENDUOJAMA</vt:lpstr>
      <vt:lpstr>KAS?    TAI „JI“ AR „JIS“?      KIEK JŲ? </vt:lpstr>
      <vt:lpstr>KAS? TAI „JI“ AR „JIS“? KIEK JŲ? </vt:lpstr>
      <vt:lpstr>KAS? TAI „JI“ AR „JIS“?   KIEK JŲ? </vt:lpstr>
      <vt:lpstr>KAS? TAI „JI“ AR „JIS“?  KIEK JŲ? </vt:lpstr>
      <vt:lpstr>KAS? TAI „JI“ AR „JIS“?  KIEK JŲ? </vt:lpstr>
      <vt:lpstr>KAS? TAI „JI“ AR „JIS“?  KIEK JŲ? </vt:lpstr>
      <vt:lpstr>KAS? TAI „JI“ AR „JIS“?  KIEK JŲ? </vt:lpstr>
      <vt:lpstr>KAS? TAI „JI“ AR „JIS“?  KIEK JŲ? </vt:lpstr>
      <vt:lpstr>KAS? TAI „JI“ AR „JIS“?  KIEK JŲ? </vt:lpstr>
      <vt:lpstr>KAS? TAI „JI“ AR „JIS“?  KIEK JŲ? </vt:lpstr>
      <vt:lpstr>KAS? TAI „JI“ AR „JIS“?  KIEK JŲ? </vt:lpstr>
      <vt:lpstr>KAS? TAI „JI“ AR „JIS“?  KIEK JŲ? </vt:lpstr>
      <vt:lpstr>KAS? TAI „JI“ AR „JIS“?  KIEK JŲ? </vt:lpstr>
      <vt:lpstr>KAS? TAI „JI“ AR „JIS“?  KIEK JŲ?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DVI ar DU</dc:title>
  <dc:creator>Jūratė Kubilienė</dc:creator>
  <cp:lastModifiedBy>„Windows“ vartotojas</cp:lastModifiedBy>
  <cp:revision>10</cp:revision>
  <dcterms:created xsi:type="dcterms:W3CDTF">2016-10-01T14:55:04Z</dcterms:created>
  <dcterms:modified xsi:type="dcterms:W3CDTF">2018-12-04T06:10:48Z</dcterms:modified>
</cp:coreProperties>
</file>