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67" r:id="rId3"/>
    <p:sldId id="270" r:id="rId4"/>
    <p:sldId id="271" r:id="rId5"/>
    <p:sldId id="264" r:id="rId6"/>
    <p:sldId id="268" r:id="rId7"/>
    <p:sldId id="259" r:id="rId8"/>
    <p:sldId id="266" r:id="rId9"/>
    <p:sldId id="258" r:id="rId10"/>
    <p:sldId id="265" r:id="rId11"/>
    <p:sldId id="257" r:id="rId12"/>
    <p:sldId id="269" r:id="rId13"/>
    <p:sldId id="260" r:id="rId14"/>
    <p:sldId id="261" r:id="rId15"/>
    <p:sldId id="262" r:id="rId16"/>
    <p:sldId id="263" r:id="rId17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lt-LT" smtClean="0"/>
              <a:t>Spustelėję redag. ruoš. paantrš.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77518-B858-42B6-8F1B-5A4F73AE6AD0}" type="datetimeFigureOut">
              <a:rPr lang="lt-LT" smtClean="0"/>
              <a:t>2020-03-22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4C1EA-578B-4F6B-BBEE-EC5AD95E3AEB}" type="slidenum">
              <a:rPr lang="lt-LT" smtClean="0"/>
              <a:t>‹#›</a:t>
            </a:fld>
            <a:endParaRPr lang="lt-L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6027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77518-B858-42B6-8F1B-5A4F73AE6AD0}" type="datetimeFigureOut">
              <a:rPr lang="lt-LT" smtClean="0"/>
              <a:t>2020-03-22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4C1EA-578B-4F6B-BBEE-EC5AD95E3AE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54069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77518-B858-42B6-8F1B-5A4F73AE6AD0}" type="datetimeFigureOut">
              <a:rPr lang="lt-LT" smtClean="0"/>
              <a:t>2020-03-22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4C1EA-578B-4F6B-BBEE-EC5AD95E3AE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9128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77518-B858-42B6-8F1B-5A4F73AE6AD0}" type="datetimeFigureOut">
              <a:rPr lang="lt-LT" smtClean="0"/>
              <a:t>2020-03-22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4C1EA-578B-4F6B-BBEE-EC5AD95E3AE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88960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kcijos antrašt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77518-B858-42B6-8F1B-5A4F73AE6AD0}" type="datetimeFigureOut">
              <a:rPr lang="lt-LT" smtClean="0"/>
              <a:t>2020-03-22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4C1EA-578B-4F6B-BBEE-EC5AD95E3AEB}" type="slidenum">
              <a:rPr lang="lt-LT" smtClean="0"/>
              <a:t>‹#›</a:t>
            </a:fld>
            <a:endParaRPr lang="lt-L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053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77518-B858-42B6-8F1B-5A4F73AE6AD0}" type="datetimeFigureOut">
              <a:rPr lang="lt-LT" smtClean="0"/>
              <a:t>2020-03-22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4C1EA-578B-4F6B-BBEE-EC5AD95E3AE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37214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77518-B858-42B6-8F1B-5A4F73AE6AD0}" type="datetimeFigureOut">
              <a:rPr lang="lt-LT" smtClean="0"/>
              <a:t>2020-03-22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4C1EA-578B-4F6B-BBEE-EC5AD95E3AE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9056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77518-B858-42B6-8F1B-5A4F73AE6AD0}" type="datetimeFigureOut">
              <a:rPr lang="lt-LT" smtClean="0"/>
              <a:t>2020-03-22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4C1EA-578B-4F6B-BBEE-EC5AD95E3AE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94565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77518-B858-42B6-8F1B-5A4F73AE6AD0}" type="datetimeFigureOut">
              <a:rPr lang="lt-LT" smtClean="0"/>
              <a:t>2020-03-22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4C1EA-578B-4F6B-BBEE-EC5AD95E3AE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56082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7E77518-B858-42B6-8F1B-5A4F73AE6AD0}" type="datetimeFigureOut">
              <a:rPr lang="lt-LT" smtClean="0"/>
              <a:t>2020-03-22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B74C1EA-578B-4F6B-BBEE-EC5AD95E3AE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73338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77518-B858-42B6-8F1B-5A4F73AE6AD0}" type="datetimeFigureOut">
              <a:rPr lang="lt-LT" smtClean="0"/>
              <a:t>2020-03-22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4C1EA-578B-4F6B-BBEE-EC5AD95E3AEB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65884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7E77518-B858-42B6-8F1B-5A4F73AE6AD0}" type="datetimeFigureOut">
              <a:rPr lang="lt-LT" smtClean="0"/>
              <a:t>2020-03-22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B74C1EA-578B-4F6B-BBEE-EC5AD95E3AEB}" type="slidenum">
              <a:rPr lang="lt-LT" smtClean="0"/>
              <a:t>‹#›</a:t>
            </a:fld>
            <a:endParaRPr lang="lt-L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48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dirty="0" smtClean="0"/>
              <a:t>Vaikams apie </a:t>
            </a:r>
            <a:br>
              <a:rPr lang="lt-LT" dirty="0" smtClean="0"/>
            </a:br>
            <a:r>
              <a:rPr lang="lt-LT" dirty="0" smtClean="0">
                <a:solidFill>
                  <a:srgbClr val="FF0000"/>
                </a:solidFill>
              </a:rPr>
              <a:t>VIRUSĄ COVID - 19</a:t>
            </a:r>
            <a:endParaRPr lang="lt-LT" dirty="0">
              <a:solidFill>
                <a:srgbClr val="FF0000"/>
              </a:solidFill>
            </a:endParaRP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t-LT" dirty="0" smtClean="0"/>
              <a:t>Logopedė metodininkė Jūratė Kubilienė</a:t>
            </a:r>
          </a:p>
          <a:p>
            <a:r>
              <a:rPr lang="lt-LT" sz="1800" dirty="0" smtClean="0"/>
              <a:t>Plungės Paslaugų ir švietimo pagalbos centras, PPT skyrius</a:t>
            </a:r>
            <a:endParaRPr lang="lt-LT" sz="1800" dirty="0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734" y="154548"/>
            <a:ext cx="3260254" cy="3219718"/>
          </a:xfrm>
          <a:prstGeom prst="rect">
            <a:avLst/>
          </a:prstGeom>
        </p:spPr>
      </p:pic>
      <p:sp>
        <p:nvSpPr>
          <p:cNvPr id="5" name="Stačiakampis 4"/>
          <p:cNvSpPr/>
          <p:nvPr/>
        </p:nvSpPr>
        <p:spPr>
          <a:xfrm>
            <a:off x="333446" y="6488668"/>
            <a:ext cx="2838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dirty="0"/>
              <a:t>https://</a:t>
            </a:r>
            <a:r>
              <a:rPr lang="lt-LT" dirty="0" smtClean="0"/>
              <a:t>www.pinterest.com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223425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9074" y="286603"/>
            <a:ext cx="5814812" cy="581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38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58871"/>
          </a:xfrm>
        </p:spPr>
        <p:txBody>
          <a:bodyPr/>
          <a:lstStyle/>
          <a:p>
            <a:pPr algn="ctr"/>
            <a:r>
              <a:rPr lang="lt-LT" dirty="0" smtClean="0">
                <a:solidFill>
                  <a:srgbClr val="FF0000"/>
                </a:solidFill>
              </a:rPr>
              <a:t>Rekomenduojama </a:t>
            </a:r>
            <a:r>
              <a:rPr lang="lt-LT" dirty="0" smtClean="0">
                <a:solidFill>
                  <a:srgbClr val="FF0000"/>
                </a:solidFill>
              </a:rPr>
              <a:t> </a:t>
            </a:r>
            <a:r>
              <a:rPr lang="lt-LT" dirty="0" smtClean="0">
                <a:solidFill>
                  <a:srgbClr val="FF0000"/>
                </a:solidFill>
              </a:rPr>
              <a:t>veido kaukė!</a:t>
            </a:r>
            <a:endParaRPr lang="lt-LT" dirty="0">
              <a:solidFill>
                <a:srgbClr val="FF0000"/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9891" y="2011652"/>
            <a:ext cx="4710470" cy="430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54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02117"/>
          </a:xfrm>
        </p:spPr>
        <p:txBody>
          <a:bodyPr>
            <a:normAutofit fontScale="90000"/>
          </a:bodyPr>
          <a:lstStyle/>
          <a:p>
            <a:r>
              <a:rPr lang="lt-LT" dirty="0" smtClean="0">
                <a:solidFill>
                  <a:srgbClr val="00B050"/>
                </a:solidFill>
              </a:rPr>
              <a:t>Taip saugok save nuo mažo ir  pikto viruso.</a:t>
            </a:r>
            <a:endParaRPr lang="lt-LT" dirty="0">
              <a:solidFill>
                <a:srgbClr val="00B050"/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471"/>
          <a:stretch/>
        </p:blipFill>
        <p:spPr>
          <a:xfrm>
            <a:off x="2046789" y="1922164"/>
            <a:ext cx="3060788" cy="4321522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 rotWithShape="1">
          <a:blip r:embed="rId3"/>
          <a:srcRect b="7672"/>
          <a:stretch/>
        </p:blipFill>
        <p:spPr>
          <a:xfrm>
            <a:off x="6048623" y="1922163"/>
            <a:ext cx="4297159" cy="428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01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58871"/>
          </a:xfrm>
        </p:spPr>
        <p:txBody>
          <a:bodyPr/>
          <a:lstStyle/>
          <a:p>
            <a:pPr algn="ctr"/>
            <a:r>
              <a:rPr lang="lt-LT" dirty="0" smtClean="0">
                <a:solidFill>
                  <a:srgbClr val="00B050"/>
                </a:solidFill>
              </a:rPr>
              <a:t>Būk  namuose,  skaityk...</a:t>
            </a:r>
            <a:endParaRPr lang="lt-LT" dirty="0">
              <a:solidFill>
                <a:srgbClr val="00B050"/>
              </a:solidFill>
            </a:endParaRPr>
          </a:p>
        </p:txBody>
      </p:sp>
      <p:pic>
        <p:nvPicPr>
          <p:cNvPr id="1026" name="Picture 2" descr="School Library Journal: Goal: 1,000 Books Before Kindergarten | First Step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322" y="1980171"/>
            <a:ext cx="308840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400" y="1980171"/>
            <a:ext cx="4016398" cy="430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79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39921"/>
          </a:xfrm>
        </p:spPr>
        <p:txBody>
          <a:bodyPr/>
          <a:lstStyle/>
          <a:p>
            <a:pPr algn="ctr"/>
            <a:r>
              <a:rPr lang="lt-LT" dirty="0" smtClean="0">
                <a:solidFill>
                  <a:srgbClr val="00B050"/>
                </a:solidFill>
              </a:rPr>
              <a:t>Žaisk, piešk...</a:t>
            </a:r>
            <a:endParaRPr lang="lt-LT" dirty="0">
              <a:solidFill>
                <a:srgbClr val="00B050"/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52351">
            <a:off x="7431335" y="892925"/>
            <a:ext cx="4005488" cy="48172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aveikslėlis 4"/>
          <p:cNvPicPr>
            <a:picLocks noChangeAspect="1"/>
          </p:cNvPicPr>
          <p:nvPr/>
        </p:nvPicPr>
        <p:blipFill rotWithShape="1">
          <a:blip r:embed="rId3"/>
          <a:srcRect t="13507"/>
          <a:stretch/>
        </p:blipFill>
        <p:spPr>
          <a:xfrm>
            <a:off x="1483164" y="1326524"/>
            <a:ext cx="3952272" cy="43249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376528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54368"/>
          </a:xfrm>
        </p:spPr>
        <p:txBody>
          <a:bodyPr/>
          <a:lstStyle/>
          <a:p>
            <a:pPr algn="ctr"/>
            <a:r>
              <a:rPr lang="lt-LT" dirty="0" smtClean="0">
                <a:solidFill>
                  <a:srgbClr val="00B050"/>
                </a:solidFill>
              </a:rPr>
              <a:t>Padėk mamai...</a:t>
            </a:r>
            <a:endParaRPr lang="lt-LT" dirty="0">
              <a:solidFill>
                <a:srgbClr val="00B050"/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1289"/>
          <a:stretch/>
        </p:blipFill>
        <p:spPr>
          <a:xfrm>
            <a:off x="929854" y="1872772"/>
            <a:ext cx="5065503" cy="4437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aveikslėlis 4"/>
          <p:cNvPicPr>
            <a:picLocks noChangeAspect="1"/>
          </p:cNvPicPr>
          <p:nvPr/>
        </p:nvPicPr>
        <p:blipFill rotWithShape="1">
          <a:blip r:embed="rId3"/>
          <a:srcRect t="1911"/>
          <a:stretch/>
        </p:blipFill>
        <p:spPr>
          <a:xfrm>
            <a:off x="6685844" y="1768269"/>
            <a:ext cx="4469836" cy="4437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47640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b="1" dirty="0" smtClean="0">
                <a:solidFill>
                  <a:srgbClr val="00B050"/>
                </a:solidFill>
              </a:rPr>
              <a:t>Saugokim save ir kitus</a:t>
            </a:r>
            <a:r>
              <a:rPr lang="lt-LT" b="1" smtClean="0">
                <a:solidFill>
                  <a:srgbClr val="00B050"/>
                </a:solidFill>
              </a:rPr>
              <a:t>, </a:t>
            </a:r>
            <a:br>
              <a:rPr lang="lt-LT" b="1" smtClean="0">
                <a:solidFill>
                  <a:srgbClr val="00B050"/>
                </a:solidFill>
              </a:rPr>
            </a:br>
            <a:r>
              <a:rPr lang="lt-LT" b="1" smtClean="0">
                <a:solidFill>
                  <a:srgbClr val="00B050"/>
                </a:solidFill>
              </a:rPr>
              <a:t>kad </a:t>
            </a:r>
            <a:r>
              <a:rPr lang="lt-LT" b="1" dirty="0" smtClean="0">
                <a:solidFill>
                  <a:srgbClr val="00B050"/>
                </a:solidFill>
              </a:rPr>
              <a:t>vėl galėtume susitikti!</a:t>
            </a:r>
            <a:endParaRPr lang="lt-LT" b="1" dirty="0">
              <a:solidFill>
                <a:srgbClr val="00B050"/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10"/>
          <a:stretch/>
        </p:blipFill>
        <p:spPr>
          <a:xfrm>
            <a:off x="6384394" y="1919889"/>
            <a:ext cx="4784824" cy="4122137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030" y="2100193"/>
            <a:ext cx="2143511" cy="412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22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734096" y="146184"/>
            <a:ext cx="10915918" cy="1325563"/>
          </a:xfrm>
        </p:spPr>
        <p:txBody>
          <a:bodyPr>
            <a:normAutofit/>
          </a:bodyPr>
          <a:lstStyle/>
          <a:p>
            <a:r>
              <a:rPr lang="lt-LT" dirty="0" smtClean="0">
                <a:solidFill>
                  <a:srgbClr val="FF0000"/>
                </a:solidFill>
              </a:rPr>
              <a:t>COVID-19</a:t>
            </a:r>
            <a:r>
              <a:rPr lang="lt-LT" dirty="0" smtClean="0"/>
              <a:t> virusas yra </a:t>
            </a:r>
            <a:r>
              <a:rPr lang="lt-LT" dirty="0" smtClean="0">
                <a:solidFill>
                  <a:srgbClr val="FF0000"/>
                </a:solidFill>
              </a:rPr>
              <a:t>mažas</a:t>
            </a:r>
            <a:r>
              <a:rPr lang="lt-LT" dirty="0" smtClean="0"/>
              <a:t>, bet labai </a:t>
            </a:r>
            <a:r>
              <a:rPr lang="lt-LT" dirty="0" smtClean="0">
                <a:solidFill>
                  <a:srgbClr val="FF0000"/>
                </a:solidFill>
              </a:rPr>
              <a:t>piktas</a:t>
            </a:r>
            <a:r>
              <a:rPr lang="lt-LT" dirty="0" smtClean="0"/>
              <a:t>. </a:t>
            </a:r>
            <a:endParaRPr lang="lt-LT" dirty="0"/>
          </a:p>
        </p:txBody>
      </p:sp>
      <p:sp>
        <p:nvSpPr>
          <p:cNvPr id="6" name="Turinio vietos rezervavimo ženklas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5796" y="1851304"/>
            <a:ext cx="4204108" cy="401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81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463639" y="286603"/>
            <a:ext cx="11423561" cy="1450757"/>
          </a:xfrm>
        </p:spPr>
        <p:txBody>
          <a:bodyPr>
            <a:normAutofit/>
          </a:bodyPr>
          <a:lstStyle/>
          <a:p>
            <a:pPr algn="ctr"/>
            <a:r>
              <a:rPr lang="lt-LT" dirty="0" smtClean="0">
                <a:solidFill>
                  <a:srgbClr val="0070C0"/>
                </a:solidFill>
              </a:rPr>
              <a:t>Virusą </a:t>
            </a:r>
            <a:r>
              <a:rPr lang="lt-LT" dirty="0" smtClean="0">
                <a:solidFill>
                  <a:srgbClr val="0070C0"/>
                </a:solidFill>
              </a:rPr>
              <a:t>galime įkvėpti...</a:t>
            </a:r>
            <a:endParaRPr lang="lt-LT" dirty="0">
              <a:solidFill>
                <a:srgbClr val="0070C0"/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8255" y="1827512"/>
            <a:ext cx="6858172" cy="441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98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08101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 smtClean="0">
                <a:solidFill>
                  <a:srgbClr val="FF0000"/>
                </a:solidFill>
              </a:rPr>
              <a:t>Kai </a:t>
            </a:r>
            <a:r>
              <a:rPr lang="lt-LT" dirty="0" smtClean="0">
                <a:solidFill>
                  <a:srgbClr val="FF0000"/>
                </a:solidFill>
              </a:rPr>
              <a:t>sergantis žmogus kosėja, skleidžia </a:t>
            </a:r>
            <a:r>
              <a:rPr lang="lt-LT" dirty="0" smtClean="0">
                <a:solidFill>
                  <a:srgbClr val="FF0000"/>
                </a:solidFill>
              </a:rPr>
              <a:t>virusus...</a:t>
            </a:r>
            <a:endParaRPr lang="lt-LT" dirty="0">
              <a:solidFill>
                <a:srgbClr val="FF0000"/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1093" y="1830534"/>
            <a:ext cx="4076558" cy="4314028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 rotWithShape="1">
          <a:blip r:embed="rId3"/>
          <a:srcRect b="5522"/>
          <a:stretch/>
        </p:blipFill>
        <p:spPr>
          <a:xfrm>
            <a:off x="2600862" y="3074057"/>
            <a:ext cx="2241595" cy="299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62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399245" y="286604"/>
            <a:ext cx="11513713" cy="1091436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 smtClean="0">
                <a:solidFill>
                  <a:srgbClr val="00B050"/>
                </a:solidFill>
              </a:rPr>
              <a:t>Todėl, kai </a:t>
            </a:r>
            <a:r>
              <a:rPr lang="lt-LT" dirty="0" smtClean="0">
                <a:solidFill>
                  <a:srgbClr val="00B050"/>
                </a:solidFill>
              </a:rPr>
              <a:t>kosėji ar čiaudi, būtinai užsidenk burną!</a:t>
            </a:r>
            <a:endParaRPr lang="lt-LT" dirty="0">
              <a:solidFill>
                <a:srgbClr val="00B050"/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767"/>
          <a:stretch/>
        </p:blipFill>
        <p:spPr>
          <a:xfrm>
            <a:off x="1016384" y="1793105"/>
            <a:ext cx="4238197" cy="4319931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 rotWithShape="1">
          <a:blip r:embed="rId3"/>
          <a:srcRect b="48873"/>
          <a:stretch/>
        </p:blipFill>
        <p:spPr>
          <a:xfrm>
            <a:off x="6654420" y="1904061"/>
            <a:ext cx="4335747" cy="4208975"/>
          </a:xfrm>
          <a:prstGeom prst="rect">
            <a:avLst/>
          </a:prstGeom>
        </p:spPr>
      </p:pic>
      <p:cxnSp>
        <p:nvCxnSpPr>
          <p:cNvPr id="6" name="Tiesioji jungtis 5"/>
          <p:cNvCxnSpPr/>
          <p:nvPr/>
        </p:nvCxnSpPr>
        <p:spPr>
          <a:xfrm flipH="1">
            <a:off x="1313645" y="1904061"/>
            <a:ext cx="3850783" cy="42089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Tiesioji jungtis 7"/>
          <p:cNvCxnSpPr/>
          <p:nvPr/>
        </p:nvCxnSpPr>
        <p:spPr>
          <a:xfrm>
            <a:off x="1016384" y="1904061"/>
            <a:ext cx="4379864" cy="40588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629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386366" y="286604"/>
            <a:ext cx="11590986" cy="823740"/>
          </a:xfrm>
        </p:spPr>
        <p:txBody>
          <a:bodyPr>
            <a:normAutofit fontScale="90000"/>
          </a:bodyPr>
          <a:lstStyle/>
          <a:p>
            <a:pPr algn="ctr"/>
            <a:r>
              <a:rPr lang="lt-LT" dirty="0" smtClean="0">
                <a:solidFill>
                  <a:srgbClr val="FF0000"/>
                </a:solidFill>
              </a:rPr>
              <a:t>Virusui patinka nešvarios rankos</a:t>
            </a:r>
            <a:r>
              <a:rPr lang="lt-LT" dirty="0" smtClean="0">
                <a:solidFill>
                  <a:srgbClr val="FF0000"/>
                </a:solidFill>
              </a:rPr>
              <a:t>!</a:t>
            </a:r>
            <a:br>
              <a:rPr lang="lt-LT" dirty="0" smtClean="0">
                <a:solidFill>
                  <a:srgbClr val="FF0000"/>
                </a:solidFill>
              </a:rPr>
            </a:br>
            <a:r>
              <a:rPr lang="lt-LT" dirty="0" smtClean="0">
                <a:solidFill>
                  <a:srgbClr val="FF0000"/>
                </a:solidFill>
              </a:rPr>
              <a:t>Ten jis gali tiesiog slėptis!</a:t>
            </a:r>
            <a:endParaRPr lang="lt-LT" dirty="0">
              <a:solidFill>
                <a:srgbClr val="FF0000"/>
              </a:solidFill>
            </a:endParaRPr>
          </a:p>
        </p:txBody>
      </p:sp>
      <p:pic>
        <p:nvPicPr>
          <p:cNvPr id="4" name="Turinio vietos rezervavimo ženklas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2576" y="1966144"/>
            <a:ext cx="4112684" cy="4112684"/>
          </a:xfrm>
          <a:prstGeom prst="rect">
            <a:avLst/>
          </a:prstGeom>
        </p:spPr>
      </p:pic>
      <p:pic>
        <p:nvPicPr>
          <p:cNvPr id="6" name="Paveikslėlis 5"/>
          <p:cNvPicPr>
            <a:picLocks noChangeAspect="1"/>
          </p:cNvPicPr>
          <p:nvPr/>
        </p:nvPicPr>
        <p:blipFill rotWithShape="1">
          <a:blip r:embed="rId3"/>
          <a:srcRect b="22563"/>
          <a:stretch/>
        </p:blipFill>
        <p:spPr>
          <a:xfrm>
            <a:off x="1233634" y="1966144"/>
            <a:ext cx="3766129" cy="40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85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14163"/>
          </a:xfrm>
        </p:spPr>
        <p:txBody>
          <a:bodyPr/>
          <a:lstStyle/>
          <a:p>
            <a:r>
              <a:rPr lang="lt-LT" dirty="0" smtClean="0">
                <a:solidFill>
                  <a:srgbClr val="00B050"/>
                </a:solidFill>
              </a:rPr>
              <a:t>Plauk rankas!</a:t>
            </a:r>
            <a:endParaRPr lang="lt-LT" dirty="0">
              <a:solidFill>
                <a:srgbClr val="00B050"/>
              </a:solidFill>
            </a:endParaRPr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2542" y="1900023"/>
            <a:ext cx="4330253" cy="4330253"/>
          </a:xfrm>
          <a:prstGeom prst="rect">
            <a:avLst/>
          </a:prstGeom>
        </p:spPr>
      </p:pic>
      <p:pic>
        <p:nvPicPr>
          <p:cNvPr id="4" name="Paveikslėlis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237" y="1900023"/>
            <a:ext cx="2446270" cy="2673830"/>
          </a:xfrm>
          <a:prstGeom prst="rect">
            <a:avLst/>
          </a:prstGeom>
        </p:spPr>
      </p:pic>
      <p:sp>
        <p:nvSpPr>
          <p:cNvPr id="5" name="Turinio vietos rezervavimo ženklas 4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3640666"/>
          </a:xfrm>
        </p:spPr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802496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836803"/>
          </a:xfrm>
        </p:spPr>
        <p:txBody>
          <a:bodyPr/>
          <a:lstStyle/>
          <a:p>
            <a:pPr algn="ctr"/>
            <a:r>
              <a:rPr lang="lt-LT" dirty="0" smtClean="0">
                <a:solidFill>
                  <a:srgbClr val="00B050"/>
                </a:solidFill>
              </a:rPr>
              <a:t>Virusai bijo muilo ir švaros!</a:t>
            </a:r>
            <a:endParaRPr lang="lt-LT" dirty="0">
              <a:solidFill>
                <a:srgbClr val="00B050"/>
              </a:solidFill>
            </a:endParaRPr>
          </a:p>
        </p:txBody>
      </p:sp>
      <p:pic>
        <p:nvPicPr>
          <p:cNvPr id="7" name="Turinio vietos rezervavimo ženklas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5606" y="3250078"/>
            <a:ext cx="1848846" cy="2765402"/>
          </a:xfrm>
          <a:prstGeom prst="rect">
            <a:avLst/>
          </a:prstGeom>
        </p:spPr>
      </p:pic>
      <p:pic>
        <p:nvPicPr>
          <p:cNvPr id="5" name="Paveikslėli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766" y="1885372"/>
            <a:ext cx="4082603" cy="436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8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75527"/>
          </a:xfrm>
        </p:spPr>
        <p:txBody>
          <a:bodyPr/>
          <a:lstStyle/>
          <a:p>
            <a:pPr algn="ctr"/>
            <a:r>
              <a:rPr lang="lt-LT" dirty="0">
                <a:solidFill>
                  <a:srgbClr val="00B050"/>
                </a:solidFill>
              </a:rPr>
              <a:t>D</a:t>
            </a:r>
            <a:r>
              <a:rPr lang="lt-LT" dirty="0" smtClean="0">
                <a:solidFill>
                  <a:srgbClr val="00B050"/>
                </a:solidFill>
              </a:rPr>
              <a:t>ažnai plauk </a:t>
            </a:r>
            <a:r>
              <a:rPr lang="lt-LT" dirty="0">
                <a:solidFill>
                  <a:srgbClr val="00B050"/>
                </a:solidFill>
              </a:rPr>
              <a:t>rankas!</a:t>
            </a:r>
          </a:p>
        </p:txBody>
      </p:sp>
      <p:sp>
        <p:nvSpPr>
          <p:cNvPr id="7" name="Turinio vietos rezervavimo ženklas 6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71474"/>
          </a:xfrm>
        </p:spPr>
        <p:txBody>
          <a:bodyPr/>
          <a:lstStyle/>
          <a:p>
            <a:endParaRPr lang="lt-LT" dirty="0"/>
          </a:p>
        </p:txBody>
      </p:sp>
      <p:pic>
        <p:nvPicPr>
          <p:cNvPr id="6" name="Paveikslėlis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452" y="1798380"/>
            <a:ext cx="7806056" cy="44560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2716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ktyviai">
  <a:themeElements>
    <a:clrScheme name="Retrospektyviai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ktyviai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yviai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553</TotalTime>
  <Words>98</Words>
  <Application>Microsoft Office PowerPoint</Application>
  <PresentationFormat>Plačiaekranė</PresentationFormat>
  <Paragraphs>18</Paragraphs>
  <Slides>16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2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16</vt:i4>
      </vt:variant>
    </vt:vector>
  </HeadingPairs>
  <TitlesOfParts>
    <vt:vector size="19" baseType="lpstr">
      <vt:lpstr>Calibri</vt:lpstr>
      <vt:lpstr>Calibri Light</vt:lpstr>
      <vt:lpstr>Retrospektyviai</vt:lpstr>
      <vt:lpstr>Vaikams apie  VIRUSĄ COVID - 19</vt:lpstr>
      <vt:lpstr>COVID-19 virusas yra mažas, bet labai piktas. </vt:lpstr>
      <vt:lpstr>Virusą galime įkvėpti...</vt:lpstr>
      <vt:lpstr>Kai sergantis žmogus kosėja, skleidžia virusus...</vt:lpstr>
      <vt:lpstr>Todėl, kai kosėji ar čiaudi, būtinai užsidenk burną!</vt:lpstr>
      <vt:lpstr>Virusui patinka nešvarios rankos! Ten jis gali tiesiog slėptis!</vt:lpstr>
      <vt:lpstr>Plauk rankas!</vt:lpstr>
      <vt:lpstr>Virusai bijo muilo ir švaros!</vt:lpstr>
      <vt:lpstr>Dažnai plauk rankas!</vt:lpstr>
      <vt:lpstr>„PowerPoint“ pateiktis</vt:lpstr>
      <vt:lpstr>Rekomenduojama  veido kaukė!</vt:lpstr>
      <vt:lpstr>Taip saugok save nuo mažo ir  pikto viruso.</vt:lpstr>
      <vt:lpstr>Būk  namuose,  skaityk...</vt:lpstr>
      <vt:lpstr>Žaisk, piešk...</vt:lpstr>
      <vt:lpstr>Padėk mamai...</vt:lpstr>
      <vt:lpstr>Saugokim save ir kitus,  kad vėl galėtume susitikti!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Jurate</dc:creator>
  <cp:lastModifiedBy>Jurate</cp:lastModifiedBy>
  <cp:revision>15</cp:revision>
  <dcterms:created xsi:type="dcterms:W3CDTF">2020-03-22T09:27:24Z</dcterms:created>
  <dcterms:modified xsi:type="dcterms:W3CDTF">2020-03-22T20:17:21Z</dcterms:modified>
</cp:coreProperties>
</file>