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755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1784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8480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1230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784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2343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1229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408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953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332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486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5863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512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0010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762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068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281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search?q=CLIPAR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959420"/>
          </a:xfrm>
        </p:spPr>
        <p:txBody>
          <a:bodyPr>
            <a:normAutofit fontScale="90000"/>
          </a:bodyPr>
          <a:lstStyle/>
          <a:p>
            <a:r>
              <a:rPr lang="lt-LT" dirty="0"/>
              <a:t>1.MAŽIEJI SKAITO FRAZES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6400800" cy="481608"/>
          </a:xfrm>
        </p:spPr>
        <p:txBody>
          <a:bodyPr>
            <a:normAutofit/>
          </a:bodyPr>
          <a:lstStyle/>
          <a:p>
            <a:r>
              <a:rPr lang="lt-LT" sz="1600" dirty="0"/>
              <a:t>Logopedė metodininkė Jūratė Kubilienė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2123728" y="59640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2"/>
              </a:rPr>
              <a:t>https://www.google.com/search?q=CLIPART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80308"/>
            <a:ext cx="2935213" cy="2935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2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DĖDĖ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PILA.</a:t>
            </a:r>
          </a:p>
        </p:txBody>
      </p:sp>
      <p:pic>
        <p:nvPicPr>
          <p:cNvPr id="9218" name="Picture 2" descr="Vaizdo rezultatas pagal užklausą „clipart men  pour water“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59708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2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BĖGA.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D0549D28-9D27-48C3-998F-0944DF49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30" y="4221088"/>
            <a:ext cx="3689226" cy="2519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06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23 -0.26203 C 0.16024 -0.27013 0.14618 -0.27801 0.14132 -0.27801 C 0.11024 -0.27801 0.0783 -0.15301 0.0783 -0.02801 C 0.0783 -0.09097 0.06232 -0.15301 0.04722 -0.15301 C 0.03125 -0.15301 0.01614 -0.09004 0.01614 -0.02801 C 0.01614 -0.05902 0.00816 -0.09097 0.00017 -0.09097 C -0.00782 -0.09097 -0.0158 -0.05995 -0.0158 -0.02801 C -0.0158 -0.04398 -0.01979 -0.05902 -0.02379 -0.05902 C -0.02778 -0.05902 -0.03177 -0.04305 -0.03177 -0.02801 C -0.03177 -0.03611 -0.03386 -0.04398 -0.03577 -0.04398 C -0.03681 -0.04398 -0.03976 -0.03588 -0.03976 -0.02801 C -0.03976 -0.03194 -0.0408 -0.03611 -0.04184 -0.03611 C -0.04184 -0.03703 -0.04393 -0.03217 -0.04393 -0.02801 C -0.04393 -0.03009 -0.04393 -0.03194 -0.04497 -0.03194 C -0.04497 -0.03101 -0.04601 -0.02986 -0.04601 -0.02801 C -0.04601 -0.02893 -0.04601 -0.03009 -0.04601 -0.03101 C -0.04705 -0.03101 -0.04705 -0.03009 -0.04705 -0.02893 C -0.04809 -0.02893 -0.04809 -0.02986 -0.04809 -0.03101 C -0.04913 -0.03101 -0.04913 -0.03009 -0.04913 -0.02893 " pathEditMode="relative" rAng="0" ptsTypes="AAAAAAAAAAAAAAAA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TUPI.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75292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012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84"/>
          <a:stretch/>
        </p:blipFill>
        <p:spPr bwMode="auto">
          <a:xfrm>
            <a:off x="5220072" y="3501008"/>
            <a:ext cx="3476328" cy="2343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904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03"/>
          <a:stretch/>
        </p:blipFill>
        <p:spPr bwMode="auto">
          <a:xfrm>
            <a:off x="5892086" y="4509120"/>
            <a:ext cx="2746250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0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ŠA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NEŠA.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6166"/>
            <a:ext cx="2021979" cy="3002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617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TUPI.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149" y="3068960"/>
            <a:ext cx="3609145" cy="345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88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ŠO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ŠOKA.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0" r="16746"/>
          <a:stretch/>
        </p:blipFill>
        <p:spPr bwMode="auto">
          <a:xfrm>
            <a:off x="5508702" y="2780928"/>
            <a:ext cx="2268995" cy="3970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02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3496 C -0.12396 -0.15301 0.12604 -0.15301 0.00503 -0.03496 C 0.12604 -0.15301 0.12604 0.09699 0.00503 -0.02385 C 0.12604 0.09699 -0.12396 0.09699 -0.0059 -0.02385 C -0.12396 0.09699 -0.12396 -0.15301 -0.0059 -0.03496 Z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0" y="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ŽIBA.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756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nabždesy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19</Words>
  <Application>Microsoft Office PowerPoint</Application>
  <PresentationFormat>Demonstracija ekrane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Šnabždesys</vt:lpstr>
      <vt:lpstr>1.MAŽIEJI SKAITO FRAZES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PRO</dc:creator>
  <cp:lastModifiedBy>Vartotojas</cp:lastModifiedBy>
  <cp:revision>15</cp:revision>
  <dcterms:created xsi:type="dcterms:W3CDTF">2020-02-04T13:10:28Z</dcterms:created>
  <dcterms:modified xsi:type="dcterms:W3CDTF">2022-02-01T08:23:35Z</dcterms:modified>
</cp:coreProperties>
</file>