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0" r:id="rId3"/>
    <p:sldId id="257" r:id="rId4"/>
    <p:sldId id="267" r:id="rId5"/>
    <p:sldId id="258" r:id="rId6"/>
    <p:sldId id="263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7550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1784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8480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1230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784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22343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51229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2408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953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332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486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5863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5123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0010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762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6068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A6EA-9EC2-4466-881D-605A6CC08E92}" type="datetimeFigureOut">
              <a:rPr lang="lt-LT" smtClean="0"/>
              <a:pPr/>
              <a:t>2022.02.01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94EB39B-2649-4172-A164-7A3663A22B1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22818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search?q=CLIPAR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959420"/>
          </a:xfrm>
        </p:spPr>
        <p:txBody>
          <a:bodyPr>
            <a:normAutofit fontScale="90000"/>
          </a:bodyPr>
          <a:lstStyle/>
          <a:p>
            <a:r>
              <a:rPr lang="lt-LT" dirty="0"/>
              <a:t>3.MAŽIEJI SKAITO FRAZES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6400800" cy="481608"/>
          </a:xfrm>
        </p:spPr>
        <p:txBody>
          <a:bodyPr>
            <a:normAutofit/>
          </a:bodyPr>
          <a:lstStyle/>
          <a:p>
            <a:r>
              <a:rPr lang="lt-LT" sz="1600" dirty="0"/>
              <a:t>Logopedė metodininkė Jūratė Kubilienė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2123728" y="59640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hlinkClick r:id="rId2"/>
              </a:rPr>
              <a:t>https://www.google.com/search?q=CLIPART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380308"/>
            <a:ext cx="2935213" cy="2935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29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SĖDI.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 cstate="print"/>
          <a:srcRect l="12442" r="10549"/>
          <a:stretch/>
        </p:blipFill>
        <p:spPr>
          <a:xfrm>
            <a:off x="5508104" y="3573016"/>
            <a:ext cx="316835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756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MYLI.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b="4962"/>
          <a:stretch/>
        </p:blipFill>
        <p:spPr>
          <a:xfrm>
            <a:off x="5580112" y="3349463"/>
            <a:ext cx="2810173" cy="2814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904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3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PILA.</a:t>
            </a:r>
            <a:endParaRPr lang="lt-LT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3392" y="2780928"/>
            <a:ext cx="2651008" cy="375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6065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LĖLĖ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ŠO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ŠOKA.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1" y="2717486"/>
            <a:ext cx="2361381" cy="351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88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ŠO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RAŠO.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636912"/>
            <a:ext cx="36957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012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LĖ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GILĖ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BO</a:t>
            </a:r>
          </a:p>
          <a:p>
            <a:pPr marL="0" indent="0">
              <a:buNone/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KYBO.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3608" t="50000"/>
          <a:stretch/>
        </p:blipFill>
        <p:spPr>
          <a:xfrm>
            <a:off x="5508104" y="3573016"/>
            <a:ext cx="3466356" cy="295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802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3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BĖGA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/>
          <a:srcRect l="17433" r="14179"/>
          <a:stretch/>
        </p:blipFill>
        <p:spPr>
          <a:xfrm>
            <a:off x="5364088" y="3501008"/>
            <a:ext cx="2736304" cy="304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90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KEPA.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4784" y="3490095"/>
            <a:ext cx="2639616" cy="2639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617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LAPĖ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TO</a:t>
            </a:r>
          </a:p>
          <a:p>
            <a:pPr marL="0" indent="0">
              <a:buNone/>
            </a:pPr>
            <a:r>
              <a:rPr lang="lt-L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lt-LT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/>
          <a:srcRect l="10063"/>
          <a:stretch/>
        </p:blipFill>
        <p:spPr>
          <a:xfrm flipH="1">
            <a:off x="6252531" y="3080378"/>
            <a:ext cx="2891469" cy="377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422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nabždesys">
  <a:themeElements>
    <a:clrScheme name="Raudona violetinė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Šnabždesy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izgu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19</Words>
  <Application>Microsoft Office PowerPoint</Application>
  <PresentationFormat>Demonstracija ekrane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Šnabždesys</vt:lpstr>
      <vt:lpstr>3.MAŽIEJI SKAITO FRAZES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PRO</dc:creator>
  <cp:lastModifiedBy>Vartotojas</cp:lastModifiedBy>
  <cp:revision>23</cp:revision>
  <dcterms:created xsi:type="dcterms:W3CDTF">2020-02-04T13:10:28Z</dcterms:created>
  <dcterms:modified xsi:type="dcterms:W3CDTF">2022-02-01T09:44:51Z</dcterms:modified>
</cp:coreProperties>
</file>