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5"/>
  </p:notes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80" r:id="rId24"/>
    <p:sldId id="281" r:id="rId25"/>
    <p:sldId id="279"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0" roundtripDataSignature="AMtx7mgWN9d6mfFsZDu0l52UbYvfkdIxG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167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58268920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9" name="Google Shape;149;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b015dc59c5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2b015dc59c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9" name="Google Shape;169;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6" name="Google Shape;17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6" name="Google Shape;186;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5" name="Google Shape;195;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4" name="Google Shape;204;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ef58ca72c8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1ef58ca72c8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1ef58ca72c8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1ef58ca72c8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6" name="Google Shape;226;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6" name="Google Shape;236;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3" name="Google Shape;243;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8" name="Google Shape;258;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1ef58ca72c8_0_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1ef58ca72c8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1ef58ca72c8_0_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1ef58ca72c8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1" name="Google Shape;271;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1" name="Google Shape;281;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0" name="Google Shape;290;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1ee86f4b50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8" name="Google Shape;298;g1ee86f4b50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0" name="Google Shape;100;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4" name="Google Shape;304;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2ad54b3f8e8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1" name="Google Shape;311;g2ad54b3f8e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7" name="Google Shape;317;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2ad54b3f8e8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4" name="Google Shape;324;g2ad54b3f8e8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2b25faac824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2b25faac82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7" name="Google Shape;337;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4" name="Google Shape;344;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0" name="Google Shape;350;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9" name="Google Shape;359;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7" name="Google Shape;367;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7" name="Google Shape;107;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75" name="Google Shape;375;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2" name="Google Shape;382;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b015dc59c5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2b015dc59c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2b015dc59c5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2b015dc59c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b015dc59c5_0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2b015dc59c5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2b015dc59c5_0_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2b015dc59c5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1ef58ca72c8_0_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1ef58ca72c8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2b015dc59c5_0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2b015dc59c5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2" name="Google Shape;432;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8" name="Google Shape;438;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4" name="Google Shape;114;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4" name="Google Shape;444;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51" name="Google Shape;451;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58" name="Google Shape;458;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65" name="Google Shape;465;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1" name="Google Shape;121;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8" name="Google Shape;128;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5" name="Google Shape;135;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2" name="Google Shape;142;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avadinimo skaidrė" type="title">
  <p:cSld name="TITLE">
    <p:spTree>
      <p:nvGrpSpPr>
        <p:cNvPr id="1" name="Shape 11"/>
        <p:cNvGrpSpPr/>
        <p:nvPr/>
      </p:nvGrpSpPr>
      <p:grpSpPr>
        <a:xfrm>
          <a:off x="0" y="0"/>
          <a:ext cx="0" cy="0"/>
          <a:chOff x="0" y="0"/>
          <a:chExt cx="0" cy="0"/>
        </a:xfrm>
      </p:grpSpPr>
      <p:sp>
        <p:nvSpPr>
          <p:cNvPr id="12" name="Google Shape;12;p5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5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4" name="Google Shape;14;p5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5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5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SzPts val="1200"/>
              <a:buNone/>
              <a:defRPr/>
            </a:lvl1pPr>
            <a:lvl2pPr marL="0" lvl="1" indent="0" algn="ctr">
              <a:lnSpc>
                <a:spcPct val="100000"/>
              </a:lnSpc>
              <a:spcBef>
                <a:spcPts val="0"/>
              </a:spcBef>
              <a:spcAft>
                <a:spcPts val="0"/>
              </a:spcAft>
              <a:buSzPts val="1200"/>
              <a:buNone/>
              <a:defRPr/>
            </a:lvl2pPr>
            <a:lvl3pPr marL="0" lvl="2" indent="0" algn="ctr">
              <a:lnSpc>
                <a:spcPct val="100000"/>
              </a:lnSpc>
              <a:spcBef>
                <a:spcPts val="0"/>
              </a:spcBef>
              <a:spcAft>
                <a:spcPts val="0"/>
              </a:spcAft>
              <a:buSzPts val="1200"/>
              <a:buNone/>
              <a:defRPr/>
            </a:lvl3pPr>
            <a:lvl4pPr marL="0" lvl="3" indent="0" algn="ctr">
              <a:lnSpc>
                <a:spcPct val="100000"/>
              </a:lnSpc>
              <a:spcBef>
                <a:spcPts val="0"/>
              </a:spcBef>
              <a:spcAft>
                <a:spcPts val="0"/>
              </a:spcAft>
              <a:buSzPts val="1200"/>
              <a:buNone/>
              <a:defRPr/>
            </a:lvl4pPr>
            <a:lvl5pPr marL="0" lvl="4" indent="0" algn="ctr">
              <a:lnSpc>
                <a:spcPct val="100000"/>
              </a:lnSpc>
              <a:spcBef>
                <a:spcPts val="0"/>
              </a:spcBef>
              <a:spcAft>
                <a:spcPts val="0"/>
              </a:spcAft>
              <a:buSzPts val="1200"/>
              <a:buNone/>
              <a:defRPr/>
            </a:lvl5pPr>
            <a:lvl6pPr marL="0" lvl="5" indent="0" algn="ctr">
              <a:lnSpc>
                <a:spcPct val="100000"/>
              </a:lnSpc>
              <a:spcBef>
                <a:spcPts val="0"/>
              </a:spcBef>
              <a:spcAft>
                <a:spcPts val="0"/>
              </a:spcAft>
              <a:buSzPts val="1200"/>
              <a:buNone/>
              <a:defRPr/>
            </a:lvl6pPr>
            <a:lvl7pPr marL="0" lvl="6" indent="0" algn="ctr">
              <a:lnSpc>
                <a:spcPct val="100000"/>
              </a:lnSpc>
              <a:spcBef>
                <a:spcPts val="0"/>
              </a:spcBef>
              <a:spcAft>
                <a:spcPts val="0"/>
              </a:spcAft>
              <a:buSzPts val="1200"/>
              <a:buNone/>
              <a:defRPr/>
            </a:lvl7pPr>
            <a:lvl8pPr marL="0" lvl="7" indent="0" algn="ctr">
              <a:lnSpc>
                <a:spcPct val="100000"/>
              </a:lnSpc>
              <a:spcBef>
                <a:spcPts val="0"/>
              </a:spcBef>
              <a:spcAft>
                <a:spcPts val="0"/>
              </a:spcAft>
              <a:buSzPts val="1200"/>
              <a:buNone/>
              <a:defRPr/>
            </a:lvl8pPr>
            <a:lvl9pPr marL="0" lvl="8" indent="0" algn="ctr">
              <a:lnSpc>
                <a:spcPct val="100000"/>
              </a:lnSpc>
              <a:spcBef>
                <a:spcPts val="0"/>
              </a:spcBef>
              <a:spcAft>
                <a:spcPts val="0"/>
              </a:spcAft>
              <a:buSzPts val="1200"/>
              <a:buNone/>
              <a:defRPr/>
            </a:lvl9pPr>
          </a:lstStyle>
          <a:p>
            <a:pPr marL="0" lvl="0" indent="0" algn="ctr" rtl="0">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avadinimas ir vertikalus tekstas" type="vertTx">
  <p:cSld name="VERTICAL_TEXT">
    <p:spTree>
      <p:nvGrpSpPr>
        <p:cNvPr id="1" name="Shape 68"/>
        <p:cNvGrpSpPr/>
        <p:nvPr/>
      </p:nvGrpSpPr>
      <p:grpSpPr>
        <a:xfrm>
          <a:off x="0" y="0"/>
          <a:ext cx="0" cy="0"/>
          <a:chOff x="0" y="0"/>
          <a:chExt cx="0" cy="0"/>
        </a:xfrm>
      </p:grpSpPr>
      <p:sp>
        <p:nvSpPr>
          <p:cNvPr id="69" name="Google Shape;69;p6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63"/>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6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6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6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SzPts val="1200"/>
              <a:buNone/>
              <a:defRPr/>
            </a:lvl1pPr>
            <a:lvl2pPr marL="0" lvl="1" indent="0" algn="ctr">
              <a:lnSpc>
                <a:spcPct val="100000"/>
              </a:lnSpc>
              <a:spcBef>
                <a:spcPts val="0"/>
              </a:spcBef>
              <a:spcAft>
                <a:spcPts val="0"/>
              </a:spcAft>
              <a:buSzPts val="1200"/>
              <a:buNone/>
              <a:defRPr/>
            </a:lvl2pPr>
            <a:lvl3pPr marL="0" lvl="2" indent="0" algn="ctr">
              <a:lnSpc>
                <a:spcPct val="100000"/>
              </a:lnSpc>
              <a:spcBef>
                <a:spcPts val="0"/>
              </a:spcBef>
              <a:spcAft>
                <a:spcPts val="0"/>
              </a:spcAft>
              <a:buSzPts val="1200"/>
              <a:buNone/>
              <a:defRPr/>
            </a:lvl3pPr>
            <a:lvl4pPr marL="0" lvl="3" indent="0" algn="ctr">
              <a:lnSpc>
                <a:spcPct val="100000"/>
              </a:lnSpc>
              <a:spcBef>
                <a:spcPts val="0"/>
              </a:spcBef>
              <a:spcAft>
                <a:spcPts val="0"/>
              </a:spcAft>
              <a:buSzPts val="1200"/>
              <a:buNone/>
              <a:defRPr/>
            </a:lvl4pPr>
            <a:lvl5pPr marL="0" lvl="4" indent="0" algn="ctr">
              <a:lnSpc>
                <a:spcPct val="100000"/>
              </a:lnSpc>
              <a:spcBef>
                <a:spcPts val="0"/>
              </a:spcBef>
              <a:spcAft>
                <a:spcPts val="0"/>
              </a:spcAft>
              <a:buSzPts val="1200"/>
              <a:buNone/>
              <a:defRPr/>
            </a:lvl5pPr>
            <a:lvl6pPr marL="0" lvl="5" indent="0" algn="ctr">
              <a:lnSpc>
                <a:spcPct val="100000"/>
              </a:lnSpc>
              <a:spcBef>
                <a:spcPts val="0"/>
              </a:spcBef>
              <a:spcAft>
                <a:spcPts val="0"/>
              </a:spcAft>
              <a:buSzPts val="1200"/>
              <a:buNone/>
              <a:defRPr/>
            </a:lvl6pPr>
            <a:lvl7pPr marL="0" lvl="6" indent="0" algn="ctr">
              <a:lnSpc>
                <a:spcPct val="100000"/>
              </a:lnSpc>
              <a:spcBef>
                <a:spcPts val="0"/>
              </a:spcBef>
              <a:spcAft>
                <a:spcPts val="0"/>
              </a:spcAft>
              <a:buSzPts val="1200"/>
              <a:buNone/>
              <a:defRPr/>
            </a:lvl7pPr>
            <a:lvl8pPr marL="0" lvl="7" indent="0" algn="ctr">
              <a:lnSpc>
                <a:spcPct val="100000"/>
              </a:lnSpc>
              <a:spcBef>
                <a:spcPts val="0"/>
              </a:spcBef>
              <a:spcAft>
                <a:spcPts val="0"/>
              </a:spcAft>
              <a:buSzPts val="1200"/>
              <a:buNone/>
              <a:defRPr/>
            </a:lvl8pPr>
            <a:lvl9pPr marL="0" lvl="8" indent="0" algn="ctr">
              <a:lnSpc>
                <a:spcPct val="100000"/>
              </a:lnSpc>
              <a:spcBef>
                <a:spcPts val="0"/>
              </a:spcBef>
              <a:spcAft>
                <a:spcPts val="0"/>
              </a:spcAft>
              <a:buSzPts val="1200"/>
              <a:buNone/>
              <a:defRPr/>
            </a:lvl9pPr>
          </a:lstStyle>
          <a:p>
            <a:pPr marL="0" lvl="0" indent="0" algn="ctr" rtl="0">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kalus pavadinimas ir tekstas" type="vertTitleAndTx">
  <p:cSld name="VERTICAL_TITLE_AND_VERTICAL_TEXT">
    <p:spTree>
      <p:nvGrpSpPr>
        <p:cNvPr id="1" name="Shape 74"/>
        <p:cNvGrpSpPr/>
        <p:nvPr/>
      </p:nvGrpSpPr>
      <p:grpSpPr>
        <a:xfrm>
          <a:off x="0" y="0"/>
          <a:ext cx="0" cy="0"/>
          <a:chOff x="0" y="0"/>
          <a:chExt cx="0" cy="0"/>
        </a:xfrm>
      </p:grpSpPr>
      <p:sp>
        <p:nvSpPr>
          <p:cNvPr id="75" name="Google Shape;75;p64"/>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64"/>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SzPts val="1200"/>
              <a:buNone/>
              <a:defRPr/>
            </a:lvl1pPr>
            <a:lvl2pPr marL="0" lvl="1" indent="0" algn="ctr">
              <a:lnSpc>
                <a:spcPct val="100000"/>
              </a:lnSpc>
              <a:spcBef>
                <a:spcPts val="0"/>
              </a:spcBef>
              <a:spcAft>
                <a:spcPts val="0"/>
              </a:spcAft>
              <a:buSzPts val="1200"/>
              <a:buNone/>
              <a:defRPr/>
            </a:lvl2pPr>
            <a:lvl3pPr marL="0" lvl="2" indent="0" algn="ctr">
              <a:lnSpc>
                <a:spcPct val="100000"/>
              </a:lnSpc>
              <a:spcBef>
                <a:spcPts val="0"/>
              </a:spcBef>
              <a:spcAft>
                <a:spcPts val="0"/>
              </a:spcAft>
              <a:buSzPts val="1200"/>
              <a:buNone/>
              <a:defRPr/>
            </a:lvl3pPr>
            <a:lvl4pPr marL="0" lvl="3" indent="0" algn="ctr">
              <a:lnSpc>
                <a:spcPct val="100000"/>
              </a:lnSpc>
              <a:spcBef>
                <a:spcPts val="0"/>
              </a:spcBef>
              <a:spcAft>
                <a:spcPts val="0"/>
              </a:spcAft>
              <a:buSzPts val="1200"/>
              <a:buNone/>
              <a:defRPr/>
            </a:lvl4pPr>
            <a:lvl5pPr marL="0" lvl="4" indent="0" algn="ctr">
              <a:lnSpc>
                <a:spcPct val="100000"/>
              </a:lnSpc>
              <a:spcBef>
                <a:spcPts val="0"/>
              </a:spcBef>
              <a:spcAft>
                <a:spcPts val="0"/>
              </a:spcAft>
              <a:buSzPts val="1200"/>
              <a:buNone/>
              <a:defRPr/>
            </a:lvl5pPr>
            <a:lvl6pPr marL="0" lvl="5" indent="0" algn="ctr">
              <a:lnSpc>
                <a:spcPct val="100000"/>
              </a:lnSpc>
              <a:spcBef>
                <a:spcPts val="0"/>
              </a:spcBef>
              <a:spcAft>
                <a:spcPts val="0"/>
              </a:spcAft>
              <a:buSzPts val="1200"/>
              <a:buNone/>
              <a:defRPr/>
            </a:lvl6pPr>
            <a:lvl7pPr marL="0" lvl="6" indent="0" algn="ctr">
              <a:lnSpc>
                <a:spcPct val="100000"/>
              </a:lnSpc>
              <a:spcBef>
                <a:spcPts val="0"/>
              </a:spcBef>
              <a:spcAft>
                <a:spcPts val="0"/>
              </a:spcAft>
              <a:buSzPts val="1200"/>
              <a:buNone/>
              <a:defRPr/>
            </a:lvl7pPr>
            <a:lvl8pPr marL="0" lvl="7" indent="0" algn="ctr">
              <a:lnSpc>
                <a:spcPct val="100000"/>
              </a:lnSpc>
              <a:spcBef>
                <a:spcPts val="0"/>
              </a:spcBef>
              <a:spcAft>
                <a:spcPts val="0"/>
              </a:spcAft>
              <a:buSzPts val="1200"/>
              <a:buNone/>
              <a:defRPr/>
            </a:lvl8pPr>
            <a:lvl9pPr marL="0" lvl="8" indent="0" algn="ctr">
              <a:lnSpc>
                <a:spcPct val="100000"/>
              </a:lnSpc>
              <a:spcBef>
                <a:spcPts val="0"/>
              </a:spcBef>
              <a:spcAft>
                <a:spcPts val="0"/>
              </a:spcAft>
              <a:buSzPts val="1200"/>
              <a:buNone/>
              <a:defRPr/>
            </a:lvl9pPr>
          </a:lstStyle>
          <a:p>
            <a:pPr marL="0" lvl="0" indent="0" algn="ctr" rtl="0">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uščia" type="blank">
  <p:cSld name="BLANK">
    <p:spTree>
      <p:nvGrpSpPr>
        <p:cNvPr id="1" name="Shape 17"/>
        <p:cNvGrpSpPr/>
        <p:nvPr/>
      </p:nvGrpSpPr>
      <p:grpSpPr>
        <a:xfrm>
          <a:off x="0" y="0"/>
          <a:ext cx="0" cy="0"/>
          <a:chOff x="0" y="0"/>
          <a:chExt cx="0" cy="0"/>
        </a:xfrm>
      </p:grpSpPr>
      <p:sp>
        <p:nvSpPr>
          <p:cNvPr id="18" name="Google Shape;18;p5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5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5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SzPts val="1200"/>
              <a:buNone/>
              <a:defRPr/>
            </a:lvl1pPr>
            <a:lvl2pPr marL="0" lvl="1" indent="0" algn="ctr">
              <a:lnSpc>
                <a:spcPct val="100000"/>
              </a:lnSpc>
              <a:spcBef>
                <a:spcPts val="0"/>
              </a:spcBef>
              <a:spcAft>
                <a:spcPts val="0"/>
              </a:spcAft>
              <a:buSzPts val="1200"/>
              <a:buNone/>
              <a:defRPr/>
            </a:lvl2pPr>
            <a:lvl3pPr marL="0" lvl="2" indent="0" algn="ctr">
              <a:lnSpc>
                <a:spcPct val="100000"/>
              </a:lnSpc>
              <a:spcBef>
                <a:spcPts val="0"/>
              </a:spcBef>
              <a:spcAft>
                <a:spcPts val="0"/>
              </a:spcAft>
              <a:buSzPts val="1200"/>
              <a:buNone/>
              <a:defRPr/>
            </a:lvl3pPr>
            <a:lvl4pPr marL="0" lvl="3" indent="0" algn="ctr">
              <a:lnSpc>
                <a:spcPct val="100000"/>
              </a:lnSpc>
              <a:spcBef>
                <a:spcPts val="0"/>
              </a:spcBef>
              <a:spcAft>
                <a:spcPts val="0"/>
              </a:spcAft>
              <a:buSzPts val="1200"/>
              <a:buNone/>
              <a:defRPr/>
            </a:lvl4pPr>
            <a:lvl5pPr marL="0" lvl="4" indent="0" algn="ctr">
              <a:lnSpc>
                <a:spcPct val="100000"/>
              </a:lnSpc>
              <a:spcBef>
                <a:spcPts val="0"/>
              </a:spcBef>
              <a:spcAft>
                <a:spcPts val="0"/>
              </a:spcAft>
              <a:buSzPts val="1200"/>
              <a:buNone/>
              <a:defRPr/>
            </a:lvl5pPr>
            <a:lvl6pPr marL="0" lvl="5" indent="0" algn="ctr">
              <a:lnSpc>
                <a:spcPct val="100000"/>
              </a:lnSpc>
              <a:spcBef>
                <a:spcPts val="0"/>
              </a:spcBef>
              <a:spcAft>
                <a:spcPts val="0"/>
              </a:spcAft>
              <a:buSzPts val="1200"/>
              <a:buNone/>
              <a:defRPr/>
            </a:lvl6pPr>
            <a:lvl7pPr marL="0" lvl="6" indent="0" algn="ctr">
              <a:lnSpc>
                <a:spcPct val="100000"/>
              </a:lnSpc>
              <a:spcBef>
                <a:spcPts val="0"/>
              </a:spcBef>
              <a:spcAft>
                <a:spcPts val="0"/>
              </a:spcAft>
              <a:buSzPts val="1200"/>
              <a:buNone/>
              <a:defRPr/>
            </a:lvl7pPr>
            <a:lvl8pPr marL="0" lvl="7" indent="0" algn="ctr">
              <a:lnSpc>
                <a:spcPct val="100000"/>
              </a:lnSpc>
              <a:spcBef>
                <a:spcPts val="0"/>
              </a:spcBef>
              <a:spcAft>
                <a:spcPts val="0"/>
              </a:spcAft>
              <a:buSzPts val="1200"/>
              <a:buNone/>
              <a:defRPr/>
            </a:lvl8pPr>
            <a:lvl9pPr marL="0" lvl="8" indent="0" algn="ctr">
              <a:lnSpc>
                <a:spcPct val="100000"/>
              </a:lnSpc>
              <a:spcBef>
                <a:spcPts val="0"/>
              </a:spcBef>
              <a:spcAft>
                <a:spcPts val="0"/>
              </a:spcAft>
              <a:buSzPts val="1200"/>
              <a:buNone/>
              <a:defRPr/>
            </a:lvl9pPr>
          </a:lstStyle>
          <a:p>
            <a:pPr marL="0" lvl="0" indent="0" algn="ctr" rtl="0">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avadinimas ir turinys" type="obj">
  <p:cSld name="OBJECT">
    <p:spTree>
      <p:nvGrpSpPr>
        <p:cNvPr id="1" name="Shape 21"/>
        <p:cNvGrpSpPr/>
        <p:nvPr/>
      </p:nvGrpSpPr>
      <p:grpSpPr>
        <a:xfrm>
          <a:off x="0" y="0"/>
          <a:ext cx="0" cy="0"/>
          <a:chOff x="0" y="0"/>
          <a:chExt cx="0" cy="0"/>
        </a:xfrm>
      </p:grpSpPr>
      <p:sp>
        <p:nvSpPr>
          <p:cNvPr id="22" name="Google Shape;22;p5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5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5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5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SzPts val="1200"/>
              <a:buNone/>
              <a:defRPr/>
            </a:lvl1pPr>
            <a:lvl2pPr marL="0" lvl="1" indent="0" algn="ctr">
              <a:lnSpc>
                <a:spcPct val="100000"/>
              </a:lnSpc>
              <a:spcBef>
                <a:spcPts val="0"/>
              </a:spcBef>
              <a:spcAft>
                <a:spcPts val="0"/>
              </a:spcAft>
              <a:buSzPts val="1200"/>
              <a:buNone/>
              <a:defRPr/>
            </a:lvl2pPr>
            <a:lvl3pPr marL="0" lvl="2" indent="0" algn="ctr">
              <a:lnSpc>
                <a:spcPct val="100000"/>
              </a:lnSpc>
              <a:spcBef>
                <a:spcPts val="0"/>
              </a:spcBef>
              <a:spcAft>
                <a:spcPts val="0"/>
              </a:spcAft>
              <a:buSzPts val="1200"/>
              <a:buNone/>
              <a:defRPr/>
            </a:lvl3pPr>
            <a:lvl4pPr marL="0" lvl="3" indent="0" algn="ctr">
              <a:lnSpc>
                <a:spcPct val="100000"/>
              </a:lnSpc>
              <a:spcBef>
                <a:spcPts val="0"/>
              </a:spcBef>
              <a:spcAft>
                <a:spcPts val="0"/>
              </a:spcAft>
              <a:buSzPts val="1200"/>
              <a:buNone/>
              <a:defRPr/>
            </a:lvl4pPr>
            <a:lvl5pPr marL="0" lvl="4" indent="0" algn="ctr">
              <a:lnSpc>
                <a:spcPct val="100000"/>
              </a:lnSpc>
              <a:spcBef>
                <a:spcPts val="0"/>
              </a:spcBef>
              <a:spcAft>
                <a:spcPts val="0"/>
              </a:spcAft>
              <a:buSzPts val="1200"/>
              <a:buNone/>
              <a:defRPr/>
            </a:lvl5pPr>
            <a:lvl6pPr marL="0" lvl="5" indent="0" algn="ctr">
              <a:lnSpc>
                <a:spcPct val="100000"/>
              </a:lnSpc>
              <a:spcBef>
                <a:spcPts val="0"/>
              </a:spcBef>
              <a:spcAft>
                <a:spcPts val="0"/>
              </a:spcAft>
              <a:buSzPts val="1200"/>
              <a:buNone/>
              <a:defRPr/>
            </a:lvl6pPr>
            <a:lvl7pPr marL="0" lvl="6" indent="0" algn="ctr">
              <a:lnSpc>
                <a:spcPct val="100000"/>
              </a:lnSpc>
              <a:spcBef>
                <a:spcPts val="0"/>
              </a:spcBef>
              <a:spcAft>
                <a:spcPts val="0"/>
              </a:spcAft>
              <a:buSzPts val="1200"/>
              <a:buNone/>
              <a:defRPr/>
            </a:lvl7pPr>
            <a:lvl8pPr marL="0" lvl="7" indent="0" algn="ctr">
              <a:lnSpc>
                <a:spcPct val="100000"/>
              </a:lnSpc>
              <a:spcBef>
                <a:spcPts val="0"/>
              </a:spcBef>
              <a:spcAft>
                <a:spcPts val="0"/>
              </a:spcAft>
              <a:buSzPts val="1200"/>
              <a:buNone/>
              <a:defRPr/>
            </a:lvl8pPr>
            <a:lvl9pPr marL="0" lvl="8" indent="0" algn="ctr">
              <a:lnSpc>
                <a:spcPct val="100000"/>
              </a:lnSpc>
              <a:spcBef>
                <a:spcPts val="0"/>
              </a:spcBef>
              <a:spcAft>
                <a:spcPts val="0"/>
              </a:spcAft>
              <a:buSzPts val="1200"/>
              <a:buNone/>
              <a:defRPr/>
            </a:lvl9pPr>
          </a:lstStyle>
          <a:p>
            <a:pPr marL="0" lvl="0" indent="0" algn="ctr" rtl="0">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u turiniai" type="twoObj">
  <p:cSld name="TWO_OBJECTS">
    <p:spTree>
      <p:nvGrpSpPr>
        <p:cNvPr id="1" name="Shape 27"/>
        <p:cNvGrpSpPr/>
        <p:nvPr/>
      </p:nvGrpSpPr>
      <p:grpSpPr>
        <a:xfrm>
          <a:off x="0" y="0"/>
          <a:ext cx="0" cy="0"/>
          <a:chOff x="0" y="0"/>
          <a:chExt cx="0" cy="0"/>
        </a:xfrm>
      </p:grpSpPr>
      <p:sp>
        <p:nvSpPr>
          <p:cNvPr id="28" name="Google Shape;28;p5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0" name="Google Shape;30;p5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1" name="Google Shape;31;p5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5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SzPts val="1200"/>
              <a:buNone/>
              <a:defRPr/>
            </a:lvl1pPr>
            <a:lvl2pPr marL="0" lvl="1" indent="0" algn="ctr">
              <a:lnSpc>
                <a:spcPct val="100000"/>
              </a:lnSpc>
              <a:spcBef>
                <a:spcPts val="0"/>
              </a:spcBef>
              <a:spcAft>
                <a:spcPts val="0"/>
              </a:spcAft>
              <a:buSzPts val="1200"/>
              <a:buNone/>
              <a:defRPr/>
            </a:lvl2pPr>
            <a:lvl3pPr marL="0" lvl="2" indent="0" algn="ctr">
              <a:lnSpc>
                <a:spcPct val="100000"/>
              </a:lnSpc>
              <a:spcBef>
                <a:spcPts val="0"/>
              </a:spcBef>
              <a:spcAft>
                <a:spcPts val="0"/>
              </a:spcAft>
              <a:buSzPts val="1200"/>
              <a:buNone/>
              <a:defRPr/>
            </a:lvl3pPr>
            <a:lvl4pPr marL="0" lvl="3" indent="0" algn="ctr">
              <a:lnSpc>
                <a:spcPct val="100000"/>
              </a:lnSpc>
              <a:spcBef>
                <a:spcPts val="0"/>
              </a:spcBef>
              <a:spcAft>
                <a:spcPts val="0"/>
              </a:spcAft>
              <a:buSzPts val="1200"/>
              <a:buNone/>
              <a:defRPr/>
            </a:lvl4pPr>
            <a:lvl5pPr marL="0" lvl="4" indent="0" algn="ctr">
              <a:lnSpc>
                <a:spcPct val="100000"/>
              </a:lnSpc>
              <a:spcBef>
                <a:spcPts val="0"/>
              </a:spcBef>
              <a:spcAft>
                <a:spcPts val="0"/>
              </a:spcAft>
              <a:buSzPts val="1200"/>
              <a:buNone/>
              <a:defRPr/>
            </a:lvl5pPr>
            <a:lvl6pPr marL="0" lvl="5" indent="0" algn="ctr">
              <a:lnSpc>
                <a:spcPct val="100000"/>
              </a:lnSpc>
              <a:spcBef>
                <a:spcPts val="0"/>
              </a:spcBef>
              <a:spcAft>
                <a:spcPts val="0"/>
              </a:spcAft>
              <a:buSzPts val="1200"/>
              <a:buNone/>
              <a:defRPr/>
            </a:lvl6pPr>
            <a:lvl7pPr marL="0" lvl="6" indent="0" algn="ctr">
              <a:lnSpc>
                <a:spcPct val="100000"/>
              </a:lnSpc>
              <a:spcBef>
                <a:spcPts val="0"/>
              </a:spcBef>
              <a:spcAft>
                <a:spcPts val="0"/>
              </a:spcAft>
              <a:buSzPts val="1200"/>
              <a:buNone/>
              <a:defRPr/>
            </a:lvl7pPr>
            <a:lvl8pPr marL="0" lvl="7" indent="0" algn="ctr">
              <a:lnSpc>
                <a:spcPct val="100000"/>
              </a:lnSpc>
              <a:spcBef>
                <a:spcPts val="0"/>
              </a:spcBef>
              <a:spcAft>
                <a:spcPts val="0"/>
              </a:spcAft>
              <a:buSzPts val="1200"/>
              <a:buNone/>
              <a:defRPr/>
            </a:lvl8pPr>
            <a:lvl9pPr marL="0" lvl="8" indent="0" algn="ctr">
              <a:lnSpc>
                <a:spcPct val="100000"/>
              </a:lnSpc>
              <a:spcBef>
                <a:spcPts val="0"/>
              </a:spcBef>
              <a:spcAft>
                <a:spcPts val="0"/>
              </a:spcAft>
              <a:buSzPts val="1200"/>
              <a:buNone/>
              <a:defRPr/>
            </a:lvl9pPr>
          </a:lstStyle>
          <a:p>
            <a:pPr marL="0" lvl="0" indent="0" algn="ctr" rtl="0">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k pavadinimas" type="titleOnly">
  <p:cSld name="TITLE_ONLY">
    <p:spTree>
      <p:nvGrpSpPr>
        <p:cNvPr id="1" name="Shape 34"/>
        <p:cNvGrpSpPr/>
        <p:nvPr/>
      </p:nvGrpSpPr>
      <p:grpSpPr>
        <a:xfrm>
          <a:off x="0" y="0"/>
          <a:ext cx="0" cy="0"/>
          <a:chOff x="0" y="0"/>
          <a:chExt cx="0" cy="0"/>
        </a:xfrm>
      </p:grpSpPr>
      <p:sp>
        <p:nvSpPr>
          <p:cNvPr id="35" name="Google Shape;35;p5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5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5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5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SzPts val="1200"/>
              <a:buNone/>
              <a:defRPr/>
            </a:lvl1pPr>
            <a:lvl2pPr marL="0" lvl="1" indent="0" algn="ctr">
              <a:lnSpc>
                <a:spcPct val="100000"/>
              </a:lnSpc>
              <a:spcBef>
                <a:spcPts val="0"/>
              </a:spcBef>
              <a:spcAft>
                <a:spcPts val="0"/>
              </a:spcAft>
              <a:buSzPts val="1200"/>
              <a:buNone/>
              <a:defRPr/>
            </a:lvl2pPr>
            <a:lvl3pPr marL="0" lvl="2" indent="0" algn="ctr">
              <a:lnSpc>
                <a:spcPct val="100000"/>
              </a:lnSpc>
              <a:spcBef>
                <a:spcPts val="0"/>
              </a:spcBef>
              <a:spcAft>
                <a:spcPts val="0"/>
              </a:spcAft>
              <a:buSzPts val="1200"/>
              <a:buNone/>
              <a:defRPr/>
            </a:lvl3pPr>
            <a:lvl4pPr marL="0" lvl="3" indent="0" algn="ctr">
              <a:lnSpc>
                <a:spcPct val="100000"/>
              </a:lnSpc>
              <a:spcBef>
                <a:spcPts val="0"/>
              </a:spcBef>
              <a:spcAft>
                <a:spcPts val="0"/>
              </a:spcAft>
              <a:buSzPts val="1200"/>
              <a:buNone/>
              <a:defRPr/>
            </a:lvl4pPr>
            <a:lvl5pPr marL="0" lvl="4" indent="0" algn="ctr">
              <a:lnSpc>
                <a:spcPct val="100000"/>
              </a:lnSpc>
              <a:spcBef>
                <a:spcPts val="0"/>
              </a:spcBef>
              <a:spcAft>
                <a:spcPts val="0"/>
              </a:spcAft>
              <a:buSzPts val="1200"/>
              <a:buNone/>
              <a:defRPr/>
            </a:lvl5pPr>
            <a:lvl6pPr marL="0" lvl="5" indent="0" algn="ctr">
              <a:lnSpc>
                <a:spcPct val="100000"/>
              </a:lnSpc>
              <a:spcBef>
                <a:spcPts val="0"/>
              </a:spcBef>
              <a:spcAft>
                <a:spcPts val="0"/>
              </a:spcAft>
              <a:buSzPts val="1200"/>
              <a:buNone/>
              <a:defRPr/>
            </a:lvl6pPr>
            <a:lvl7pPr marL="0" lvl="6" indent="0" algn="ctr">
              <a:lnSpc>
                <a:spcPct val="100000"/>
              </a:lnSpc>
              <a:spcBef>
                <a:spcPts val="0"/>
              </a:spcBef>
              <a:spcAft>
                <a:spcPts val="0"/>
              </a:spcAft>
              <a:buSzPts val="1200"/>
              <a:buNone/>
              <a:defRPr/>
            </a:lvl7pPr>
            <a:lvl8pPr marL="0" lvl="7" indent="0" algn="ctr">
              <a:lnSpc>
                <a:spcPct val="100000"/>
              </a:lnSpc>
              <a:spcBef>
                <a:spcPts val="0"/>
              </a:spcBef>
              <a:spcAft>
                <a:spcPts val="0"/>
              </a:spcAft>
              <a:buSzPts val="1200"/>
              <a:buNone/>
              <a:defRPr/>
            </a:lvl8pPr>
            <a:lvl9pPr marL="0" lvl="8" indent="0" algn="ctr">
              <a:lnSpc>
                <a:spcPct val="100000"/>
              </a:lnSpc>
              <a:spcBef>
                <a:spcPts val="0"/>
              </a:spcBef>
              <a:spcAft>
                <a:spcPts val="0"/>
              </a:spcAft>
              <a:buSzPts val="1200"/>
              <a:buNone/>
              <a:defRPr/>
            </a:lvl9pPr>
          </a:lstStyle>
          <a:p>
            <a:pPr marL="0" lvl="0" indent="0" algn="ctr" rtl="0">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kcijos antraštė" type="secHead">
  <p:cSld name="SECTION_HEADER">
    <p:spTree>
      <p:nvGrpSpPr>
        <p:cNvPr id="1" name="Shape 39"/>
        <p:cNvGrpSpPr/>
        <p:nvPr/>
      </p:nvGrpSpPr>
      <p:grpSpPr>
        <a:xfrm>
          <a:off x="0" y="0"/>
          <a:ext cx="0" cy="0"/>
          <a:chOff x="0" y="0"/>
          <a:chExt cx="0" cy="0"/>
        </a:xfrm>
      </p:grpSpPr>
      <p:sp>
        <p:nvSpPr>
          <p:cNvPr id="40" name="Google Shape;40;p5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5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42" name="Google Shape;42;p5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5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5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SzPts val="1200"/>
              <a:buNone/>
              <a:defRPr/>
            </a:lvl1pPr>
            <a:lvl2pPr marL="0" lvl="1" indent="0" algn="ctr">
              <a:lnSpc>
                <a:spcPct val="100000"/>
              </a:lnSpc>
              <a:spcBef>
                <a:spcPts val="0"/>
              </a:spcBef>
              <a:spcAft>
                <a:spcPts val="0"/>
              </a:spcAft>
              <a:buSzPts val="1200"/>
              <a:buNone/>
              <a:defRPr/>
            </a:lvl2pPr>
            <a:lvl3pPr marL="0" lvl="2" indent="0" algn="ctr">
              <a:lnSpc>
                <a:spcPct val="100000"/>
              </a:lnSpc>
              <a:spcBef>
                <a:spcPts val="0"/>
              </a:spcBef>
              <a:spcAft>
                <a:spcPts val="0"/>
              </a:spcAft>
              <a:buSzPts val="1200"/>
              <a:buNone/>
              <a:defRPr/>
            </a:lvl3pPr>
            <a:lvl4pPr marL="0" lvl="3" indent="0" algn="ctr">
              <a:lnSpc>
                <a:spcPct val="100000"/>
              </a:lnSpc>
              <a:spcBef>
                <a:spcPts val="0"/>
              </a:spcBef>
              <a:spcAft>
                <a:spcPts val="0"/>
              </a:spcAft>
              <a:buSzPts val="1200"/>
              <a:buNone/>
              <a:defRPr/>
            </a:lvl4pPr>
            <a:lvl5pPr marL="0" lvl="4" indent="0" algn="ctr">
              <a:lnSpc>
                <a:spcPct val="100000"/>
              </a:lnSpc>
              <a:spcBef>
                <a:spcPts val="0"/>
              </a:spcBef>
              <a:spcAft>
                <a:spcPts val="0"/>
              </a:spcAft>
              <a:buSzPts val="1200"/>
              <a:buNone/>
              <a:defRPr/>
            </a:lvl5pPr>
            <a:lvl6pPr marL="0" lvl="5" indent="0" algn="ctr">
              <a:lnSpc>
                <a:spcPct val="100000"/>
              </a:lnSpc>
              <a:spcBef>
                <a:spcPts val="0"/>
              </a:spcBef>
              <a:spcAft>
                <a:spcPts val="0"/>
              </a:spcAft>
              <a:buSzPts val="1200"/>
              <a:buNone/>
              <a:defRPr/>
            </a:lvl6pPr>
            <a:lvl7pPr marL="0" lvl="6" indent="0" algn="ctr">
              <a:lnSpc>
                <a:spcPct val="100000"/>
              </a:lnSpc>
              <a:spcBef>
                <a:spcPts val="0"/>
              </a:spcBef>
              <a:spcAft>
                <a:spcPts val="0"/>
              </a:spcAft>
              <a:buSzPts val="1200"/>
              <a:buNone/>
              <a:defRPr/>
            </a:lvl7pPr>
            <a:lvl8pPr marL="0" lvl="7" indent="0" algn="ctr">
              <a:lnSpc>
                <a:spcPct val="100000"/>
              </a:lnSpc>
              <a:spcBef>
                <a:spcPts val="0"/>
              </a:spcBef>
              <a:spcAft>
                <a:spcPts val="0"/>
              </a:spcAft>
              <a:buSzPts val="1200"/>
              <a:buNone/>
              <a:defRPr/>
            </a:lvl8pPr>
            <a:lvl9pPr marL="0" lvl="8" indent="0" algn="ctr">
              <a:lnSpc>
                <a:spcPct val="100000"/>
              </a:lnSpc>
              <a:spcBef>
                <a:spcPts val="0"/>
              </a:spcBef>
              <a:spcAft>
                <a:spcPts val="0"/>
              </a:spcAft>
              <a:buSzPts val="1200"/>
              <a:buNone/>
              <a:defRPr/>
            </a:lvl9pPr>
          </a:lstStyle>
          <a:p>
            <a:pPr marL="0" lvl="0" indent="0" algn="ctr" rtl="0">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Lyginimas" type="twoTxTwoObj">
  <p:cSld name="TWO_OBJECTS_WITH_TEXT">
    <p:spTree>
      <p:nvGrpSpPr>
        <p:cNvPr id="1" name="Shape 45"/>
        <p:cNvGrpSpPr/>
        <p:nvPr/>
      </p:nvGrpSpPr>
      <p:grpSpPr>
        <a:xfrm>
          <a:off x="0" y="0"/>
          <a:ext cx="0" cy="0"/>
          <a:chOff x="0" y="0"/>
          <a:chExt cx="0" cy="0"/>
        </a:xfrm>
      </p:grpSpPr>
      <p:sp>
        <p:nvSpPr>
          <p:cNvPr id="46" name="Google Shape;46;p6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6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8" name="Google Shape;48;p6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9" name="Google Shape;49;p6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0" name="Google Shape;50;p6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1" name="Google Shape;51;p6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6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SzPts val="1200"/>
              <a:buNone/>
              <a:defRPr/>
            </a:lvl1pPr>
            <a:lvl2pPr marL="0" lvl="1" indent="0" algn="ctr">
              <a:lnSpc>
                <a:spcPct val="100000"/>
              </a:lnSpc>
              <a:spcBef>
                <a:spcPts val="0"/>
              </a:spcBef>
              <a:spcAft>
                <a:spcPts val="0"/>
              </a:spcAft>
              <a:buSzPts val="1200"/>
              <a:buNone/>
              <a:defRPr/>
            </a:lvl2pPr>
            <a:lvl3pPr marL="0" lvl="2" indent="0" algn="ctr">
              <a:lnSpc>
                <a:spcPct val="100000"/>
              </a:lnSpc>
              <a:spcBef>
                <a:spcPts val="0"/>
              </a:spcBef>
              <a:spcAft>
                <a:spcPts val="0"/>
              </a:spcAft>
              <a:buSzPts val="1200"/>
              <a:buNone/>
              <a:defRPr/>
            </a:lvl3pPr>
            <a:lvl4pPr marL="0" lvl="3" indent="0" algn="ctr">
              <a:lnSpc>
                <a:spcPct val="100000"/>
              </a:lnSpc>
              <a:spcBef>
                <a:spcPts val="0"/>
              </a:spcBef>
              <a:spcAft>
                <a:spcPts val="0"/>
              </a:spcAft>
              <a:buSzPts val="1200"/>
              <a:buNone/>
              <a:defRPr/>
            </a:lvl4pPr>
            <a:lvl5pPr marL="0" lvl="4" indent="0" algn="ctr">
              <a:lnSpc>
                <a:spcPct val="100000"/>
              </a:lnSpc>
              <a:spcBef>
                <a:spcPts val="0"/>
              </a:spcBef>
              <a:spcAft>
                <a:spcPts val="0"/>
              </a:spcAft>
              <a:buSzPts val="1200"/>
              <a:buNone/>
              <a:defRPr/>
            </a:lvl5pPr>
            <a:lvl6pPr marL="0" lvl="5" indent="0" algn="ctr">
              <a:lnSpc>
                <a:spcPct val="100000"/>
              </a:lnSpc>
              <a:spcBef>
                <a:spcPts val="0"/>
              </a:spcBef>
              <a:spcAft>
                <a:spcPts val="0"/>
              </a:spcAft>
              <a:buSzPts val="1200"/>
              <a:buNone/>
              <a:defRPr/>
            </a:lvl6pPr>
            <a:lvl7pPr marL="0" lvl="6" indent="0" algn="ctr">
              <a:lnSpc>
                <a:spcPct val="100000"/>
              </a:lnSpc>
              <a:spcBef>
                <a:spcPts val="0"/>
              </a:spcBef>
              <a:spcAft>
                <a:spcPts val="0"/>
              </a:spcAft>
              <a:buSzPts val="1200"/>
              <a:buNone/>
              <a:defRPr/>
            </a:lvl7pPr>
            <a:lvl8pPr marL="0" lvl="7" indent="0" algn="ctr">
              <a:lnSpc>
                <a:spcPct val="100000"/>
              </a:lnSpc>
              <a:spcBef>
                <a:spcPts val="0"/>
              </a:spcBef>
              <a:spcAft>
                <a:spcPts val="0"/>
              </a:spcAft>
              <a:buSzPts val="1200"/>
              <a:buNone/>
              <a:defRPr/>
            </a:lvl8pPr>
            <a:lvl9pPr marL="0" lvl="8" indent="0" algn="ctr">
              <a:lnSpc>
                <a:spcPct val="100000"/>
              </a:lnSpc>
              <a:spcBef>
                <a:spcPts val="0"/>
              </a:spcBef>
              <a:spcAft>
                <a:spcPts val="0"/>
              </a:spcAft>
              <a:buSzPts val="1200"/>
              <a:buNone/>
              <a:defRPr/>
            </a:lvl9pPr>
          </a:lstStyle>
          <a:p>
            <a:pPr marL="0" lvl="0" indent="0" algn="ctr" rtl="0">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urinys ir antraštė" type="objTx">
  <p:cSld name="OBJECT_WITH_CAPTION_TEXT">
    <p:spTree>
      <p:nvGrpSpPr>
        <p:cNvPr id="1" name="Shape 54"/>
        <p:cNvGrpSpPr/>
        <p:nvPr/>
      </p:nvGrpSpPr>
      <p:grpSpPr>
        <a:xfrm>
          <a:off x="0" y="0"/>
          <a:ext cx="0" cy="0"/>
          <a:chOff x="0" y="0"/>
          <a:chExt cx="0" cy="0"/>
        </a:xfrm>
      </p:grpSpPr>
      <p:sp>
        <p:nvSpPr>
          <p:cNvPr id="55" name="Google Shape;55;p6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6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6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6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6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6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SzPts val="1200"/>
              <a:buNone/>
              <a:defRPr/>
            </a:lvl1pPr>
            <a:lvl2pPr marL="0" lvl="1" indent="0" algn="ctr">
              <a:lnSpc>
                <a:spcPct val="100000"/>
              </a:lnSpc>
              <a:spcBef>
                <a:spcPts val="0"/>
              </a:spcBef>
              <a:spcAft>
                <a:spcPts val="0"/>
              </a:spcAft>
              <a:buSzPts val="1200"/>
              <a:buNone/>
              <a:defRPr/>
            </a:lvl2pPr>
            <a:lvl3pPr marL="0" lvl="2" indent="0" algn="ctr">
              <a:lnSpc>
                <a:spcPct val="100000"/>
              </a:lnSpc>
              <a:spcBef>
                <a:spcPts val="0"/>
              </a:spcBef>
              <a:spcAft>
                <a:spcPts val="0"/>
              </a:spcAft>
              <a:buSzPts val="1200"/>
              <a:buNone/>
              <a:defRPr/>
            </a:lvl3pPr>
            <a:lvl4pPr marL="0" lvl="3" indent="0" algn="ctr">
              <a:lnSpc>
                <a:spcPct val="100000"/>
              </a:lnSpc>
              <a:spcBef>
                <a:spcPts val="0"/>
              </a:spcBef>
              <a:spcAft>
                <a:spcPts val="0"/>
              </a:spcAft>
              <a:buSzPts val="1200"/>
              <a:buNone/>
              <a:defRPr/>
            </a:lvl4pPr>
            <a:lvl5pPr marL="0" lvl="4" indent="0" algn="ctr">
              <a:lnSpc>
                <a:spcPct val="100000"/>
              </a:lnSpc>
              <a:spcBef>
                <a:spcPts val="0"/>
              </a:spcBef>
              <a:spcAft>
                <a:spcPts val="0"/>
              </a:spcAft>
              <a:buSzPts val="1200"/>
              <a:buNone/>
              <a:defRPr/>
            </a:lvl5pPr>
            <a:lvl6pPr marL="0" lvl="5" indent="0" algn="ctr">
              <a:lnSpc>
                <a:spcPct val="100000"/>
              </a:lnSpc>
              <a:spcBef>
                <a:spcPts val="0"/>
              </a:spcBef>
              <a:spcAft>
                <a:spcPts val="0"/>
              </a:spcAft>
              <a:buSzPts val="1200"/>
              <a:buNone/>
              <a:defRPr/>
            </a:lvl6pPr>
            <a:lvl7pPr marL="0" lvl="6" indent="0" algn="ctr">
              <a:lnSpc>
                <a:spcPct val="100000"/>
              </a:lnSpc>
              <a:spcBef>
                <a:spcPts val="0"/>
              </a:spcBef>
              <a:spcAft>
                <a:spcPts val="0"/>
              </a:spcAft>
              <a:buSzPts val="1200"/>
              <a:buNone/>
              <a:defRPr/>
            </a:lvl7pPr>
            <a:lvl8pPr marL="0" lvl="7" indent="0" algn="ctr">
              <a:lnSpc>
                <a:spcPct val="100000"/>
              </a:lnSpc>
              <a:spcBef>
                <a:spcPts val="0"/>
              </a:spcBef>
              <a:spcAft>
                <a:spcPts val="0"/>
              </a:spcAft>
              <a:buSzPts val="1200"/>
              <a:buNone/>
              <a:defRPr/>
            </a:lvl8pPr>
            <a:lvl9pPr marL="0" lvl="8" indent="0" algn="ctr">
              <a:lnSpc>
                <a:spcPct val="100000"/>
              </a:lnSpc>
              <a:spcBef>
                <a:spcPts val="0"/>
              </a:spcBef>
              <a:spcAft>
                <a:spcPts val="0"/>
              </a:spcAft>
              <a:buSzPts val="1200"/>
              <a:buNone/>
              <a:defRPr/>
            </a:lvl9pPr>
          </a:lstStyle>
          <a:p>
            <a:pPr marL="0" lvl="0" indent="0" algn="ctr" rtl="0">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aveikslėlis ir antraštė" type="picTx">
  <p:cSld name="PICTURE_WITH_CAPTION_TEXT">
    <p:spTree>
      <p:nvGrpSpPr>
        <p:cNvPr id="1" name="Shape 61"/>
        <p:cNvGrpSpPr/>
        <p:nvPr/>
      </p:nvGrpSpPr>
      <p:grpSpPr>
        <a:xfrm>
          <a:off x="0" y="0"/>
          <a:ext cx="0" cy="0"/>
          <a:chOff x="0" y="0"/>
          <a:chExt cx="0" cy="0"/>
        </a:xfrm>
      </p:grpSpPr>
      <p:sp>
        <p:nvSpPr>
          <p:cNvPr id="62" name="Google Shape;62;p6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62"/>
          <p:cNvSpPr>
            <a:spLocks noGrp="1"/>
          </p:cNvSpPr>
          <p:nvPr>
            <p:ph type="pic" idx="2"/>
          </p:nvPr>
        </p:nvSpPr>
        <p:spPr>
          <a:xfrm>
            <a:off x="1792288" y="612775"/>
            <a:ext cx="5486400" cy="4114800"/>
          </a:xfrm>
          <a:prstGeom prst="rect">
            <a:avLst/>
          </a:prstGeom>
          <a:noFill/>
          <a:ln>
            <a:noFill/>
          </a:ln>
        </p:spPr>
      </p:sp>
      <p:sp>
        <p:nvSpPr>
          <p:cNvPr id="64" name="Google Shape;64;p6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6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6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6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SzPts val="1200"/>
              <a:buNone/>
              <a:defRPr/>
            </a:lvl1pPr>
            <a:lvl2pPr marL="0" lvl="1" indent="0" algn="ctr">
              <a:lnSpc>
                <a:spcPct val="100000"/>
              </a:lnSpc>
              <a:spcBef>
                <a:spcPts val="0"/>
              </a:spcBef>
              <a:spcAft>
                <a:spcPts val="0"/>
              </a:spcAft>
              <a:buSzPts val="1200"/>
              <a:buNone/>
              <a:defRPr/>
            </a:lvl2pPr>
            <a:lvl3pPr marL="0" lvl="2" indent="0" algn="ctr">
              <a:lnSpc>
                <a:spcPct val="100000"/>
              </a:lnSpc>
              <a:spcBef>
                <a:spcPts val="0"/>
              </a:spcBef>
              <a:spcAft>
                <a:spcPts val="0"/>
              </a:spcAft>
              <a:buSzPts val="1200"/>
              <a:buNone/>
              <a:defRPr/>
            </a:lvl3pPr>
            <a:lvl4pPr marL="0" lvl="3" indent="0" algn="ctr">
              <a:lnSpc>
                <a:spcPct val="100000"/>
              </a:lnSpc>
              <a:spcBef>
                <a:spcPts val="0"/>
              </a:spcBef>
              <a:spcAft>
                <a:spcPts val="0"/>
              </a:spcAft>
              <a:buSzPts val="1200"/>
              <a:buNone/>
              <a:defRPr/>
            </a:lvl4pPr>
            <a:lvl5pPr marL="0" lvl="4" indent="0" algn="ctr">
              <a:lnSpc>
                <a:spcPct val="100000"/>
              </a:lnSpc>
              <a:spcBef>
                <a:spcPts val="0"/>
              </a:spcBef>
              <a:spcAft>
                <a:spcPts val="0"/>
              </a:spcAft>
              <a:buSzPts val="1200"/>
              <a:buNone/>
              <a:defRPr/>
            </a:lvl5pPr>
            <a:lvl6pPr marL="0" lvl="5" indent="0" algn="ctr">
              <a:lnSpc>
                <a:spcPct val="100000"/>
              </a:lnSpc>
              <a:spcBef>
                <a:spcPts val="0"/>
              </a:spcBef>
              <a:spcAft>
                <a:spcPts val="0"/>
              </a:spcAft>
              <a:buSzPts val="1200"/>
              <a:buNone/>
              <a:defRPr/>
            </a:lvl6pPr>
            <a:lvl7pPr marL="0" lvl="6" indent="0" algn="ctr">
              <a:lnSpc>
                <a:spcPct val="100000"/>
              </a:lnSpc>
              <a:spcBef>
                <a:spcPts val="0"/>
              </a:spcBef>
              <a:spcAft>
                <a:spcPts val="0"/>
              </a:spcAft>
              <a:buSzPts val="1200"/>
              <a:buNone/>
              <a:defRPr/>
            </a:lvl7pPr>
            <a:lvl8pPr marL="0" lvl="7" indent="0" algn="ctr">
              <a:lnSpc>
                <a:spcPct val="100000"/>
              </a:lnSpc>
              <a:spcBef>
                <a:spcPts val="0"/>
              </a:spcBef>
              <a:spcAft>
                <a:spcPts val="0"/>
              </a:spcAft>
              <a:buSzPts val="1200"/>
              <a:buNone/>
              <a:defRPr/>
            </a:lvl8pPr>
            <a:lvl9pPr marL="0" lvl="8" indent="0" algn="ctr">
              <a:lnSpc>
                <a:spcPct val="100000"/>
              </a:lnSpc>
              <a:spcBef>
                <a:spcPts val="0"/>
              </a:spcBef>
              <a:spcAft>
                <a:spcPts val="0"/>
              </a:spcAft>
              <a:buSzPts val="1200"/>
              <a:buNone/>
              <a:defRPr/>
            </a:lvl9pPr>
          </a:lstStyle>
          <a:p>
            <a:pPr marL="0" lvl="0" indent="0" algn="ctr" rtl="0">
              <a:spcBef>
                <a:spcPts val="0"/>
              </a:spcBef>
              <a:spcAft>
                <a:spcPts val="0"/>
              </a:spcAft>
              <a:buNone/>
            </a:pPr>
            <a:fld id="{00000000-1234-1234-1234-123412341234}" type="slidenum">
              <a:rPr lang="lt-L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DF7DC"/>
            </a:gs>
            <a:gs pos="100000">
              <a:srgbClr val="8C8A7E"/>
            </a:gs>
          </a:gsLst>
          <a:path path="circle">
            <a:fillToRect l="50000" t="50000" r="50000" b="50000"/>
          </a:path>
          <a:tileRect/>
        </a:gradFill>
        <a:effectLst/>
      </p:bgPr>
    </p:bg>
    <p:spTree>
      <p:nvGrpSpPr>
        <p:cNvPr id="1" name="Shape 5"/>
        <p:cNvGrpSpPr/>
        <p:nvPr/>
      </p:nvGrpSpPr>
      <p:grpSpPr>
        <a:xfrm>
          <a:off x="0" y="0"/>
          <a:ext cx="0" cy="0"/>
          <a:chOff x="0" y="0"/>
          <a:chExt cx="0" cy="0"/>
        </a:xfrm>
      </p:grpSpPr>
      <p:sp>
        <p:nvSpPr>
          <p:cNvPr id="6" name="Google Shape;6;p5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5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5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9" name="Google Shape;9;p5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0" name="Google Shape;10;p5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lt-LT"/>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8.jpg"/><Relationship Id="rId4" Type="http://schemas.openxmlformats.org/officeDocument/2006/relationships/image" Target="../media/image7.jpg"/></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5.jpg"/><Relationship Id="rId4" Type="http://schemas.openxmlformats.org/officeDocument/2006/relationships/image" Target="../media/image14.jpg"/></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26.jpg"/><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36.jpg"/><Relationship Id="rId4" Type="http://schemas.openxmlformats.org/officeDocument/2006/relationships/image" Target="../media/image35.jpg"/></Relationships>
</file>

<file path=ppt/slides/_rels/slide2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39.jpg"/><Relationship Id="rId4" Type="http://schemas.openxmlformats.org/officeDocument/2006/relationships/image" Target="../media/image38.jp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42.jpg"/><Relationship Id="rId4" Type="http://schemas.openxmlformats.org/officeDocument/2006/relationships/image" Target="../media/image41.jpg"/></Relationships>
</file>

<file path=ppt/slides/_rels/slide3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5.jpg"/><Relationship Id="rId4" Type="http://schemas.openxmlformats.org/officeDocument/2006/relationships/image" Target="../media/image44.jpg"/></Relationships>
</file>

<file path=ppt/slides/_rels/slide3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8.jpg"/><Relationship Id="rId4" Type="http://schemas.openxmlformats.org/officeDocument/2006/relationships/image" Target="../media/image47.jp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0.jp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53.png"/><Relationship Id="rId4" Type="http://schemas.openxmlformats.org/officeDocument/2006/relationships/image" Target="../media/image52.jpg"/></Relationships>
</file>

<file path=ppt/slides/_rels/slide4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55.jpg"/></Relationships>
</file>

<file path=ppt/slides/_rels/slide4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58.jpg"/></Relationships>
</file>

<file path=ppt/slides/_rels/slide4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60.jpg"/></Relationships>
</file>

<file path=ppt/slides/_rels/slide4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63.jp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a:spLocks noGrp="1"/>
          </p:cNvSpPr>
          <p:nvPr>
            <p:ph type="ctrTitle"/>
          </p:nvPr>
        </p:nvSpPr>
        <p:spPr>
          <a:xfrm>
            <a:off x="1432560" y="0"/>
            <a:ext cx="7406640" cy="6858000"/>
          </a:xfrm>
          <a:prstGeom prst="rect">
            <a:avLst/>
          </a:prstGeom>
          <a:noFill/>
          <a:ln>
            <a:noFill/>
          </a:ln>
        </p:spPr>
        <p:txBody>
          <a:bodyPr spcFirstLastPara="1" wrap="square" lIns="91425" tIns="45700" rIns="91425" bIns="45700" anchor="b" anchorCtr="0">
            <a:normAutofit fontScale="90000"/>
          </a:bodyPr>
          <a:lstStyle/>
          <a:p>
            <a:pPr marL="0" lvl="0" indent="0" algn="ctr" rtl="0">
              <a:spcBef>
                <a:spcPts val="0"/>
              </a:spcBef>
              <a:spcAft>
                <a:spcPts val="0"/>
              </a:spcAft>
              <a:buClr>
                <a:srgbClr val="562214"/>
              </a:buClr>
              <a:buSzPct val="100000"/>
              <a:buFont typeface="Gill Sans"/>
              <a:buNone/>
            </a:pPr>
            <a:r>
              <a:rPr lang="lt-LT" sz="5300" b="1" i="1" dirty="0">
                <a:latin typeface="Times New Roman"/>
                <a:ea typeface="Times New Roman"/>
                <a:cs typeface="Times New Roman"/>
                <a:sym typeface="Times New Roman"/>
              </a:rPr>
              <a:t/>
            </a:r>
            <a:br>
              <a:rPr lang="lt-LT" sz="5300" b="1" i="1" dirty="0">
                <a:latin typeface="Times New Roman"/>
                <a:ea typeface="Times New Roman"/>
                <a:cs typeface="Times New Roman"/>
                <a:sym typeface="Times New Roman"/>
              </a:rPr>
            </a:br>
            <a:r>
              <a:rPr lang="lt-LT" sz="5300" b="1" i="1" dirty="0">
                <a:latin typeface="Times New Roman"/>
                <a:ea typeface="Times New Roman"/>
                <a:cs typeface="Times New Roman"/>
                <a:sym typeface="Times New Roman"/>
              </a:rPr>
              <a:t/>
            </a:r>
            <a:br>
              <a:rPr lang="lt-LT" sz="5300" b="1" i="1" dirty="0">
                <a:latin typeface="Times New Roman"/>
                <a:ea typeface="Times New Roman"/>
                <a:cs typeface="Times New Roman"/>
                <a:sym typeface="Times New Roman"/>
              </a:rPr>
            </a:br>
            <a:r>
              <a:rPr lang="lt-LT" sz="5300" b="1" i="1" dirty="0">
                <a:latin typeface="Times New Roman"/>
                <a:ea typeface="Times New Roman"/>
                <a:cs typeface="Times New Roman"/>
                <a:sym typeface="Times New Roman"/>
              </a:rPr>
              <a:t/>
            </a:r>
            <a:br>
              <a:rPr lang="lt-LT" sz="5300" b="1" i="1" dirty="0">
                <a:latin typeface="Times New Roman"/>
                <a:ea typeface="Times New Roman"/>
                <a:cs typeface="Times New Roman"/>
                <a:sym typeface="Times New Roman"/>
              </a:rPr>
            </a:br>
            <a:r>
              <a:rPr lang="lt-LT" sz="5300" b="1" i="1" dirty="0">
                <a:latin typeface="Times New Roman"/>
                <a:ea typeface="Times New Roman"/>
                <a:cs typeface="Times New Roman"/>
                <a:sym typeface="Times New Roman"/>
              </a:rPr>
              <a:t/>
            </a:r>
            <a:br>
              <a:rPr lang="lt-LT" sz="5300" b="1" i="1" dirty="0">
                <a:latin typeface="Times New Roman"/>
                <a:ea typeface="Times New Roman"/>
                <a:cs typeface="Times New Roman"/>
                <a:sym typeface="Times New Roman"/>
              </a:rPr>
            </a:br>
            <a:r>
              <a:rPr lang="lt-LT" sz="5300" b="1" i="1" dirty="0">
                <a:latin typeface="Times New Roman"/>
                <a:ea typeface="Times New Roman"/>
                <a:cs typeface="Times New Roman"/>
                <a:sym typeface="Times New Roman"/>
              </a:rPr>
              <a:t/>
            </a:r>
            <a:br>
              <a:rPr lang="lt-LT" sz="5300" b="1" i="1" dirty="0">
                <a:latin typeface="Times New Roman"/>
                <a:ea typeface="Times New Roman"/>
                <a:cs typeface="Times New Roman"/>
                <a:sym typeface="Times New Roman"/>
              </a:rPr>
            </a:br>
            <a:r>
              <a:rPr lang="lt-LT" sz="5300" b="1" i="1" dirty="0">
                <a:latin typeface="Times New Roman"/>
                <a:ea typeface="Times New Roman"/>
                <a:cs typeface="Times New Roman"/>
                <a:sym typeface="Times New Roman"/>
              </a:rPr>
              <a:t/>
            </a:r>
            <a:br>
              <a:rPr lang="lt-LT" sz="5300" b="1" i="1" dirty="0">
                <a:latin typeface="Times New Roman"/>
                <a:ea typeface="Times New Roman"/>
                <a:cs typeface="Times New Roman"/>
                <a:sym typeface="Times New Roman"/>
              </a:rPr>
            </a:br>
            <a:r>
              <a:rPr lang="lt-LT" sz="7300" b="1" i="1" dirty="0">
                <a:latin typeface="Times New Roman"/>
                <a:ea typeface="Times New Roman"/>
                <a:cs typeface="Times New Roman"/>
                <a:sym typeface="Times New Roman"/>
              </a:rPr>
              <a:t/>
            </a:r>
            <a:br>
              <a:rPr lang="lt-LT" sz="7300" b="1" i="1" dirty="0">
                <a:latin typeface="Times New Roman"/>
                <a:ea typeface="Times New Roman"/>
                <a:cs typeface="Times New Roman"/>
                <a:sym typeface="Times New Roman"/>
              </a:rPr>
            </a:br>
            <a:r>
              <a:rPr lang="lt-LT" sz="7300" b="1" i="1" dirty="0">
                <a:latin typeface="Times New Roman"/>
                <a:ea typeface="Times New Roman"/>
                <a:cs typeface="Times New Roman"/>
                <a:sym typeface="Times New Roman"/>
              </a:rPr>
              <a:t/>
            </a:r>
            <a:br>
              <a:rPr lang="lt-LT" sz="7300" b="1" i="1" dirty="0">
                <a:latin typeface="Times New Roman"/>
                <a:ea typeface="Times New Roman"/>
                <a:cs typeface="Times New Roman"/>
                <a:sym typeface="Times New Roman"/>
              </a:rPr>
            </a:br>
            <a:r>
              <a:rPr lang="lt-LT" sz="7300" b="1" i="1" dirty="0">
                <a:latin typeface="Times New Roman"/>
                <a:ea typeface="Times New Roman"/>
                <a:cs typeface="Times New Roman"/>
                <a:sym typeface="Times New Roman"/>
              </a:rPr>
              <a:t/>
            </a:r>
            <a:br>
              <a:rPr lang="lt-LT" sz="7300" b="1" i="1" dirty="0">
                <a:latin typeface="Times New Roman"/>
                <a:ea typeface="Times New Roman"/>
                <a:cs typeface="Times New Roman"/>
                <a:sym typeface="Times New Roman"/>
              </a:rPr>
            </a:br>
            <a:r>
              <a:rPr lang="lt-LT" sz="7300" b="1" i="1" dirty="0">
                <a:latin typeface="Times New Roman"/>
                <a:ea typeface="Times New Roman"/>
                <a:cs typeface="Times New Roman"/>
                <a:sym typeface="Times New Roman"/>
              </a:rPr>
              <a:t/>
            </a:r>
            <a:br>
              <a:rPr lang="lt-LT" sz="7300" b="1" i="1" dirty="0">
                <a:latin typeface="Times New Roman"/>
                <a:ea typeface="Times New Roman"/>
                <a:cs typeface="Times New Roman"/>
                <a:sym typeface="Times New Roman"/>
              </a:rPr>
            </a:br>
            <a:r>
              <a:rPr lang="lt-LT" sz="7300" b="1" i="1" dirty="0">
                <a:latin typeface="Times New Roman"/>
                <a:ea typeface="Times New Roman"/>
                <a:cs typeface="Times New Roman"/>
                <a:sym typeface="Times New Roman"/>
              </a:rPr>
              <a:t/>
            </a:r>
            <a:br>
              <a:rPr lang="lt-LT" sz="7300" b="1" i="1" dirty="0">
                <a:latin typeface="Times New Roman"/>
                <a:ea typeface="Times New Roman"/>
                <a:cs typeface="Times New Roman"/>
                <a:sym typeface="Times New Roman"/>
              </a:rPr>
            </a:br>
            <a:r>
              <a:rPr lang="lt-LT" sz="7300" b="1" i="1" dirty="0">
                <a:latin typeface="Times New Roman"/>
                <a:ea typeface="Times New Roman"/>
                <a:cs typeface="Times New Roman"/>
                <a:sym typeface="Times New Roman"/>
              </a:rPr>
              <a:t>Įtraukiojo muzikavimo</a:t>
            </a:r>
            <a:br>
              <a:rPr lang="lt-LT" sz="7300" b="1" i="1" dirty="0">
                <a:latin typeface="Times New Roman"/>
                <a:ea typeface="Times New Roman"/>
                <a:cs typeface="Times New Roman"/>
                <a:sym typeface="Times New Roman"/>
              </a:rPr>
            </a:br>
            <a:r>
              <a:rPr lang="lt-LT" sz="7300" b="1" i="1" dirty="0">
                <a:latin typeface="Times New Roman"/>
                <a:ea typeface="Times New Roman"/>
                <a:cs typeface="Times New Roman"/>
                <a:sym typeface="Times New Roman"/>
              </a:rPr>
              <a:t>patirtys</a:t>
            </a:r>
            <a:br>
              <a:rPr lang="lt-LT" sz="7300" b="1" i="1" dirty="0">
                <a:latin typeface="Times New Roman"/>
                <a:ea typeface="Times New Roman"/>
                <a:cs typeface="Times New Roman"/>
                <a:sym typeface="Times New Roman"/>
              </a:rPr>
            </a:br>
            <a:r>
              <a:rPr lang="lt-LT" sz="7300" b="1" i="1" dirty="0">
                <a:latin typeface="Times New Roman"/>
                <a:ea typeface="Times New Roman"/>
                <a:cs typeface="Times New Roman"/>
                <a:sym typeface="Times New Roman"/>
              </a:rPr>
              <a:t/>
            </a:r>
            <a:br>
              <a:rPr lang="lt-LT" sz="7300" b="1" i="1" dirty="0">
                <a:latin typeface="Times New Roman"/>
                <a:ea typeface="Times New Roman"/>
                <a:cs typeface="Times New Roman"/>
                <a:sym typeface="Times New Roman"/>
              </a:rPr>
            </a:br>
            <a:r>
              <a:rPr lang="lt-LT" sz="5300" b="1" i="1" dirty="0">
                <a:latin typeface="Times New Roman"/>
                <a:ea typeface="Times New Roman"/>
                <a:cs typeface="Times New Roman"/>
                <a:sym typeface="Times New Roman"/>
              </a:rPr>
              <a:t/>
            </a:r>
            <a:br>
              <a:rPr lang="lt-LT" sz="5300" b="1" i="1" dirty="0">
                <a:latin typeface="Times New Roman"/>
                <a:ea typeface="Times New Roman"/>
                <a:cs typeface="Times New Roman"/>
                <a:sym typeface="Times New Roman"/>
              </a:rPr>
            </a:br>
            <a:r>
              <a:rPr lang="lt-LT" sz="5300" b="1" i="1" dirty="0">
                <a:latin typeface="Times New Roman"/>
                <a:ea typeface="Times New Roman"/>
                <a:cs typeface="Times New Roman"/>
                <a:sym typeface="Times New Roman"/>
              </a:rPr>
              <a:t> </a:t>
            </a:r>
            <a:r>
              <a:rPr lang="lt-LT" sz="2400" dirty="0">
                <a:latin typeface="Times New Roman"/>
                <a:ea typeface="Times New Roman"/>
                <a:cs typeface="Times New Roman"/>
                <a:sym typeface="Times New Roman"/>
              </a:rPr>
              <a:t>Plungės specialiojo ugdymo centro </a:t>
            </a:r>
            <a:br>
              <a:rPr lang="lt-LT" sz="2400" dirty="0">
                <a:latin typeface="Times New Roman"/>
                <a:ea typeface="Times New Roman"/>
                <a:cs typeface="Times New Roman"/>
                <a:sym typeface="Times New Roman"/>
              </a:rPr>
            </a:br>
            <a:r>
              <a:rPr lang="lt-LT" sz="2400" dirty="0">
                <a:latin typeface="Times New Roman"/>
                <a:ea typeface="Times New Roman"/>
                <a:cs typeface="Times New Roman"/>
                <a:sym typeface="Times New Roman"/>
              </a:rPr>
              <a:t>Muzikos mokytoja metodininkė Jurgita </a:t>
            </a:r>
            <a:r>
              <a:rPr lang="lt-LT" sz="2400" dirty="0" err="1">
                <a:latin typeface="Times New Roman"/>
                <a:ea typeface="Times New Roman"/>
                <a:cs typeface="Times New Roman"/>
                <a:sym typeface="Times New Roman"/>
              </a:rPr>
              <a:t>Arlauskienė</a:t>
            </a:r>
            <a:r>
              <a:rPr lang="lt-LT" sz="2400" dirty="0">
                <a:latin typeface="Times New Roman"/>
                <a:ea typeface="Times New Roman"/>
                <a:cs typeface="Times New Roman"/>
                <a:sym typeface="Times New Roman"/>
              </a:rPr>
              <a:t>, </a:t>
            </a:r>
            <a:endParaRPr sz="2400" dirty="0">
              <a:latin typeface="Times New Roman"/>
              <a:ea typeface="Times New Roman"/>
              <a:cs typeface="Times New Roman"/>
              <a:sym typeface="Times New Roman"/>
            </a:endParaRPr>
          </a:p>
          <a:p>
            <a:pPr marL="0" lvl="0" indent="0" rtl="0">
              <a:spcBef>
                <a:spcPts val="0"/>
              </a:spcBef>
              <a:spcAft>
                <a:spcPts val="0"/>
              </a:spcAft>
              <a:buClr>
                <a:srgbClr val="562214"/>
              </a:buClr>
              <a:buSzPct val="220833"/>
              <a:buFont typeface="Gill Sans"/>
              <a:buNone/>
            </a:pPr>
            <a:r>
              <a:rPr lang="lt-LT" sz="2400" dirty="0">
                <a:latin typeface="Times New Roman"/>
                <a:ea typeface="Times New Roman"/>
                <a:cs typeface="Times New Roman"/>
                <a:sym typeface="Times New Roman"/>
              </a:rPr>
              <a:t/>
            </a:r>
            <a:br>
              <a:rPr lang="lt-LT" sz="2400" dirty="0">
                <a:latin typeface="Times New Roman"/>
                <a:ea typeface="Times New Roman"/>
                <a:cs typeface="Times New Roman"/>
                <a:sym typeface="Times New Roman"/>
              </a:rPr>
            </a:br>
            <a:r>
              <a:rPr lang="lt-LT" sz="2200" dirty="0">
                <a:latin typeface="Times New Roman"/>
                <a:ea typeface="Times New Roman"/>
                <a:cs typeface="Times New Roman"/>
                <a:sym typeface="Times New Roman"/>
              </a:rPr>
              <a:t/>
            </a:r>
            <a:br>
              <a:rPr lang="lt-LT" sz="2200" dirty="0">
                <a:latin typeface="Times New Roman"/>
                <a:ea typeface="Times New Roman"/>
                <a:cs typeface="Times New Roman"/>
                <a:sym typeface="Times New Roman"/>
              </a:rPr>
            </a:br>
            <a:r>
              <a:rPr lang="lt-LT" sz="2200" dirty="0">
                <a:latin typeface="Times New Roman"/>
                <a:ea typeface="Times New Roman"/>
                <a:cs typeface="Times New Roman"/>
                <a:sym typeface="Times New Roman"/>
              </a:rPr>
              <a:t>2024</a:t>
            </a:r>
            <a:endParaRPr sz="2200" dirty="0">
              <a:latin typeface="Times New Roman"/>
              <a:ea typeface="Times New Roman"/>
              <a:cs typeface="Times New Roman"/>
              <a:sym typeface="Times New Roman"/>
            </a:endParaRPr>
          </a:p>
        </p:txBody>
      </p:sp>
      <p:pic>
        <p:nvPicPr>
          <p:cNvPr id="85" name="Google Shape;85;p1"/>
          <p:cNvPicPr preferRelativeResize="0"/>
          <p:nvPr/>
        </p:nvPicPr>
        <p:blipFill>
          <a:blip r:embed="rId3">
            <a:extLst>
              <a:ext uri="{28A0092B-C50C-407E-A947-70E740481C1C}">
                <a14:useLocalDpi xmlns:a14="http://schemas.microsoft.com/office/drawing/2010/main" val="0"/>
              </a:ext>
            </a:extLst>
          </a:blip>
          <a:stretch>
            <a:fillRect/>
          </a:stretch>
        </p:blipFill>
        <p:spPr>
          <a:xfrm>
            <a:off x="86061" y="114251"/>
            <a:ext cx="916089" cy="106763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0"/>
          <p:cNvSpPr txBox="1">
            <a:spLocks noGrp="1"/>
          </p:cNvSpPr>
          <p:nvPr>
            <p:ph type="ctrTitle"/>
          </p:nvPr>
        </p:nvSpPr>
        <p:spPr>
          <a:xfrm>
            <a:off x="1170774" y="359898"/>
            <a:ext cx="8067230" cy="921971"/>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rgbClr val="562214"/>
              </a:buClr>
              <a:buSzPts val="4300"/>
              <a:buFont typeface="Gill Sans"/>
              <a:buNone/>
            </a:pPr>
            <a:r>
              <a:rPr lang="lt-LT" sz="3200" b="1">
                <a:latin typeface="Times New Roman"/>
                <a:ea typeface="Times New Roman"/>
                <a:cs typeface="Times New Roman"/>
                <a:sym typeface="Times New Roman"/>
              </a:rPr>
              <a:t>Individualus ir grupinis muzikavimas</a:t>
            </a:r>
            <a:endParaRPr sz="3200" b="1">
              <a:latin typeface="Times New Roman"/>
              <a:ea typeface="Times New Roman"/>
              <a:cs typeface="Times New Roman"/>
              <a:sym typeface="Times New Roman"/>
            </a:endParaRPr>
          </a:p>
        </p:txBody>
      </p:sp>
      <p:sp>
        <p:nvSpPr>
          <p:cNvPr id="152" name="Google Shape;152;p10"/>
          <p:cNvSpPr txBox="1">
            <a:spLocks noGrp="1"/>
          </p:cNvSpPr>
          <p:nvPr>
            <p:ph type="subTitle" idx="1"/>
          </p:nvPr>
        </p:nvSpPr>
        <p:spPr>
          <a:xfrm>
            <a:off x="581114" y="1850064"/>
            <a:ext cx="8258086" cy="4603272"/>
          </a:xfrm>
          <a:prstGeom prst="rect">
            <a:avLst/>
          </a:prstGeom>
          <a:noFill/>
          <a:ln>
            <a:noFill/>
          </a:ln>
        </p:spPr>
        <p:txBody>
          <a:bodyPr spcFirstLastPara="1" wrap="square" lIns="91425" tIns="0" rIns="91425" bIns="45700" anchor="t" anchorCtr="0">
            <a:normAutofit fontScale="92500"/>
          </a:bodyPr>
          <a:lstStyle/>
          <a:p>
            <a:pPr marL="27432" lvl="0" indent="0" algn="l" rtl="0">
              <a:lnSpc>
                <a:spcPct val="100000"/>
              </a:lnSpc>
              <a:spcBef>
                <a:spcPts val="0"/>
              </a:spcBef>
              <a:spcAft>
                <a:spcPts val="0"/>
              </a:spcAft>
              <a:buClr>
                <a:srgbClr val="888888"/>
              </a:buClr>
              <a:buSzPct val="70270"/>
              <a:buNone/>
            </a:pPr>
            <a:endParaRPr b="1" dirty="0"/>
          </a:p>
          <a:p>
            <a:pPr marL="27432" lvl="0" indent="0" algn="just" rtl="0">
              <a:lnSpc>
                <a:spcPct val="100000"/>
              </a:lnSpc>
              <a:spcBef>
                <a:spcPts val="600"/>
              </a:spcBef>
              <a:spcAft>
                <a:spcPts val="0"/>
              </a:spcAft>
              <a:buClr>
                <a:schemeClr val="dk1"/>
              </a:buClr>
              <a:buSzPct val="70270"/>
              <a:buNone/>
            </a:pPr>
            <a:r>
              <a:rPr lang="lt-LT" b="1" dirty="0">
                <a:solidFill>
                  <a:schemeClr val="dk1"/>
                </a:solidFill>
                <a:latin typeface="Times New Roman"/>
                <a:ea typeface="Times New Roman"/>
                <a:cs typeface="Times New Roman"/>
                <a:sym typeface="Times New Roman"/>
              </a:rPr>
              <a:t>Individualus muzikavimas </a:t>
            </a:r>
            <a:r>
              <a:rPr lang="lt-LT" dirty="0">
                <a:solidFill>
                  <a:schemeClr val="dk1"/>
                </a:solidFill>
                <a:latin typeface="Times New Roman"/>
                <a:ea typeface="Times New Roman"/>
                <a:cs typeface="Times New Roman"/>
                <a:sym typeface="Times New Roman"/>
              </a:rPr>
              <a:t>leidžia puoselėti ugdytinio individualumą, išryškinti jo stipriąsias vertybes, sudaryti galimybes tobulėti individualiai;</a:t>
            </a:r>
            <a:endParaRPr dirty="0">
              <a:solidFill>
                <a:schemeClr val="dk1"/>
              </a:solidFill>
              <a:latin typeface="Times New Roman"/>
              <a:ea typeface="Times New Roman"/>
              <a:cs typeface="Times New Roman"/>
              <a:sym typeface="Times New Roman"/>
            </a:endParaRPr>
          </a:p>
          <a:p>
            <a:pPr marL="27432" lvl="0" indent="0" algn="just" rtl="0">
              <a:lnSpc>
                <a:spcPct val="100000"/>
              </a:lnSpc>
              <a:spcBef>
                <a:spcPts val="600"/>
              </a:spcBef>
              <a:spcAft>
                <a:spcPts val="0"/>
              </a:spcAft>
              <a:buClr>
                <a:srgbClr val="888888"/>
              </a:buClr>
              <a:buSzPct val="70270"/>
              <a:buNone/>
            </a:pPr>
            <a:endParaRPr b="1" dirty="0">
              <a:solidFill>
                <a:schemeClr val="dk1"/>
              </a:solidFill>
              <a:latin typeface="Times New Roman"/>
              <a:ea typeface="Times New Roman"/>
              <a:cs typeface="Times New Roman"/>
              <a:sym typeface="Times New Roman"/>
            </a:endParaRPr>
          </a:p>
          <a:p>
            <a:pPr marL="27432" lvl="0" indent="0" algn="just" rtl="0">
              <a:spcBef>
                <a:spcPts val="592"/>
              </a:spcBef>
              <a:spcAft>
                <a:spcPts val="0"/>
              </a:spcAft>
              <a:buClr>
                <a:schemeClr val="dk1"/>
              </a:buClr>
              <a:buSzPct val="100000"/>
              <a:buNone/>
            </a:pPr>
            <a:r>
              <a:rPr lang="lt-LT" b="1" dirty="0">
                <a:solidFill>
                  <a:schemeClr val="dk1"/>
                </a:solidFill>
                <a:latin typeface="Times New Roman"/>
                <a:ea typeface="Times New Roman"/>
                <a:cs typeface="Times New Roman"/>
                <a:sym typeface="Times New Roman"/>
              </a:rPr>
              <a:t>Grupinis muzikavimas </a:t>
            </a:r>
            <a:r>
              <a:rPr lang="lt-LT" dirty="0">
                <a:solidFill>
                  <a:schemeClr val="dk1"/>
                </a:solidFill>
                <a:latin typeface="Times New Roman"/>
                <a:ea typeface="Times New Roman"/>
                <a:cs typeface="Times New Roman"/>
                <a:sym typeface="Times New Roman"/>
              </a:rPr>
              <a:t>leidžia paslėpti silpnesnių vaikų gebėjimų stygių, suvienija pozityviam ir kūrybingam darbui, pasitenkinimą pasiektais rezultatai  jaučia visi muzikuojantys vaikai. </a:t>
            </a:r>
            <a:endParaRPr dirty="0">
              <a:solidFill>
                <a:schemeClr val="dk1"/>
              </a:solidFill>
              <a:latin typeface="Times New Roman"/>
              <a:ea typeface="Times New Roman"/>
              <a:cs typeface="Times New Roman"/>
              <a:sym typeface="Times New Roman"/>
            </a:endParaRPr>
          </a:p>
          <a:p>
            <a:pPr marL="27432" lvl="0" indent="0" algn="l" rtl="0">
              <a:lnSpc>
                <a:spcPct val="100000"/>
              </a:lnSpc>
              <a:spcBef>
                <a:spcPts val="600"/>
              </a:spcBef>
              <a:spcAft>
                <a:spcPts val="0"/>
              </a:spcAft>
              <a:buClr>
                <a:srgbClr val="888888"/>
              </a:buClr>
              <a:buSzPct val="70270"/>
              <a:buNone/>
            </a:pPr>
            <a:endParaRPr dirty="0"/>
          </a:p>
          <a:p>
            <a:pPr marL="27432" lvl="0" indent="0" algn="l" rtl="0">
              <a:lnSpc>
                <a:spcPct val="100000"/>
              </a:lnSpc>
              <a:spcBef>
                <a:spcPts val="600"/>
              </a:spcBef>
              <a:spcAft>
                <a:spcPts val="0"/>
              </a:spcAft>
              <a:buClr>
                <a:srgbClr val="888888"/>
              </a:buClr>
              <a:buSzPct val="70270"/>
              <a:buNone/>
            </a:pPr>
            <a:endParaRPr dirty="0"/>
          </a:p>
        </p:txBody>
      </p:sp>
      <p:pic>
        <p:nvPicPr>
          <p:cNvPr id="5" name="Google Shape;85;p1"/>
          <p:cNvPicPr preferRelativeResize="0"/>
          <p:nvPr/>
        </p:nvPicPr>
        <p:blipFill>
          <a:blip r:embed="rId3">
            <a:extLst>
              <a:ext uri="{28A0092B-C50C-407E-A947-70E740481C1C}">
                <a14:useLocalDpi xmlns:a14="http://schemas.microsoft.com/office/drawing/2010/main" val="0"/>
              </a:ext>
            </a:extLst>
          </a:blip>
          <a:stretch>
            <a:fillRect/>
          </a:stretch>
        </p:blipFill>
        <p:spPr>
          <a:xfrm>
            <a:off x="86061" y="114251"/>
            <a:ext cx="916089" cy="106763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g2b015dc59c5_0_0"/>
          <p:cNvSpPr txBox="1">
            <a:spLocks noGrp="1"/>
          </p:cNvSpPr>
          <p:nvPr>
            <p:ph type="ctrTitle"/>
          </p:nvPr>
        </p:nvSpPr>
        <p:spPr>
          <a:xfrm>
            <a:off x="685800" y="411475"/>
            <a:ext cx="7772400" cy="54471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lt-LT"/>
              <a:t>   </a:t>
            </a:r>
            <a:r>
              <a:rPr lang="lt-LT" sz="6200">
                <a:latin typeface="Times New Roman"/>
                <a:ea typeface="Times New Roman"/>
                <a:cs typeface="Times New Roman"/>
                <a:sym typeface="Times New Roman"/>
              </a:rPr>
              <a:t>Įtraukiojo muzikavimo patirtys</a:t>
            </a:r>
            <a:endParaRPr sz="6200">
              <a:latin typeface="Times New Roman"/>
              <a:ea typeface="Times New Roman"/>
              <a:cs typeface="Times New Roman"/>
              <a:sym typeface="Times New Roman"/>
            </a:endParaRPr>
          </a:p>
          <a:p>
            <a:pPr marL="0" lvl="0" indent="0" algn="l" rtl="0">
              <a:spcBef>
                <a:spcPts val="0"/>
              </a:spcBef>
              <a:spcAft>
                <a:spcPts val="0"/>
              </a:spcAft>
              <a:buNone/>
            </a:pPr>
            <a:endParaRPr>
              <a:latin typeface="Times New Roman"/>
              <a:ea typeface="Times New Roman"/>
              <a:cs typeface="Times New Roman"/>
              <a:sym typeface="Times New Roman"/>
            </a:endParaRPr>
          </a:p>
        </p:txBody>
      </p:sp>
      <p:pic>
        <p:nvPicPr>
          <p:cNvPr id="4" name="Google Shape;85;p1"/>
          <p:cNvPicPr preferRelativeResize="0"/>
          <p:nvPr/>
        </p:nvPicPr>
        <p:blipFill>
          <a:blip r:embed="rId3">
            <a:extLst>
              <a:ext uri="{28A0092B-C50C-407E-A947-70E740481C1C}">
                <a14:useLocalDpi xmlns:a14="http://schemas.microsoft.com/office/drawing/2010/main" val="0"/>
              </a:ext>
            </a:extLst>
          </a:blip>
          <a:stretch>
            <a:fillRect/>
          </a:stretch>
        </p:blipFill>
        <p:spPr>
          <a:xfrm>
            <a:off x="86061" y="114251"/>
            <a:ext cx="916089" cy="106763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5"/>
          <p:cNvSpPr txBox="1">
            <a:spLocks noGrp="1"/>
          </p:cNvSpPr>
          <p:nvPr>
            <p:ph type="title"/>
          </p:nvPr>
        </p:nvSpPr>
        <p:spPr>
          <a:xfrm>
            <a:off x="1200150" y="274638"/>
            <a:ext cx="748665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200"/>
              <a:buFont typeface="Calibri"/>
              <a:buNone/>
            </a:pPr>
            <a:r>
              <a:rPr lang="lt-LT" sz="3200" b="1">
                <a:latin typeface="Times New Roman"/>
                <a:ea typeface="Times New Roman"/>
                <a:cs typeface="Times New Roman"/>
                <a:sym typeface="Times New Roman"/>
              </a:rPr>
              <a:t>Koncertavimas už ugdymo įstaigos ribų svarbu nes:</a:t>
            </a:r>
            <a:endParaRPr sz="3200" b="1">
              <a:latin typeface="Times New Roman"/>
              <a:ea typeface="Times New Roman"/>
              <a:cs typeface="Times New Roman"/>
              <a:sym typeface="Times New Roman"/>
            </a:endParaRPr>
          </a:p>
        </p:txBody>
      </p:sp>
      <p:sp>
        <p:nvSpPr>
          <p:cNvPr id="165" name="Google Shape;165;p25"/>
          <p:cNvSpPr txBox="1">
            <a:spLocks noGrp="1"/>
          </p:cNvSpPr>
          <p:nvPr>
            <p:ph type="body" idx="1"/>
          </p:nvPr>
        </p:nvSpPr>
        <p:spPr>
          <a:xfrm>
            <a:off x="457200" y="2286000"/>
            <a:ext cx="8229600" cy="3840163"/>
          </a:xfrm>
          <a:prstGeom prst="rect">
            <a:avLst/>
          </a:prstGeom>
          <a:noFill/>
          <a:ln>
            <a:noFill/>
          </a:ln>
        </p:spPr>
        <p:txBody>
          <a:bodyPr spcFirstLastPara="1" wrap="square" lIns="91425" tIns="45700" rIns="91425" bIns="45700" anchor="t" anchorCtr="0">
            <a:normAutofit fontScale="92500" lnSpcReduction="20000"/>
          </a:bodyPr>
          <a:lstStyle/>
          <a:p>
            <a:pPr marL="342900" lvl="0" indent="-328612" algn="just" rtl="0">
              <a:spcBef>
                <a:spcPts val="0"/>
              </a:spcBef>
              <a:spcAft>
                <a:spcPts val="0"/>
              </a:spcAft>
              <a:buClr>
                <a:schemeClr val="dk1"/>
              </a:buClr>
              <a:buSzPct val="100000"/>
              <a:buFont typeface="Times New Roman"/>
              <a:buChar char="•"/>
            </a:pPr>
            <a:r>
              <a:rPr lang="lt-LT" sz="3000">
                <a:latin typeface="Times New Roman"/>
                <a:ea typeface="Times New Roman"/>
                <a:cs typeface="Times New Roman"/>
                <a:sym typeface="Times New Roman"/>
              </a:rPr>
              <a:t>Formuojamas skirtybes ir įvairovę pripažįstantis koncerto dalyvių, žiūrovų, tėvų ir visuomenės požiūris į mokinius, turinčius specialiųjų ugdymosi poreikių.</a:t>
            </a:r>
            <a:endParaRPr sz="3000">
              <a:latin typeface="Times New Roman"/>
              <a:ea typeface="Times New Roman"/>
              <a:cs typeface="Times New Roman"/>
              <a:sym typeface="Times New Roman"/>
            </a:endParaRPr>
          </a:p>
          <a:p>
            <a:pPr marL="342900" lvl="0" indent="-328612" algn="just" rtl="0">
              <a:spcBef>
                <a:spcPts val="0"/>
              </a:spcBef>
              <a:spcAft>
                <a:spcPts val="0"/>
              </a:spcAft>
              <a:buClr>
                <a:schemeClr val="dk1"/>
              </a:buClr>
              <a:buSzPct val="100000"/>
              <a:buFont typeface="Times New Roman"/>
              <a:buChar char="•"/>
            </a:pPr>
            <a:r>
              <a:rPr lang="lt-LT" sz="3000">
                <a:latin typeface="Times New Roman"/>
                <a:ea typeface="Times New Roman"/>
                <a:cs typeface="Times New Roman"/>
                <a:sym typeface="Times New Roman"/>
              </a:rPr>
              <a:t>Ugdomas dalyvių pasitikėjimas, kadangi pabrėžiamas kiekvieno asmens vertingumas.</a:t>
            </a:r>
            <a:endParaRPr sz="3000">
              <a:latin typeface="Times New Roman"/>
              <a:ea typeface="Times New Roman"/>
              <a:cs typeface="Times New Roman"/>
              <a:sym typeface="Times New Roman"/>
            </a:endParaRPr>
          </a:p>
          <a:p>
            <a:pPr marL="342900" lvl="0" indent="-328612" algn="just" rtl="0">
              <a:spcBef>
                <a:spcPts val="0"/>
              </a:spcBef>
              <a:spcAft>
                <a:spcPts val="0"/>
              </a:spcAft>
              <a:buClr>
                <a:schemeClr val="dk1"/>
              </a:buClr>
              <a:buSzPct val="100000"/>
              <a:buFont typeface="Times New Roman"/>
              <a:buChar char="•"/>
            </a:pPr>
            <a:r>
              <a:rPr lang="lt-LT" sz="3000">
                <a:latin typeface="Times New Roman"/>
                <a:ea typeface="Times New Roman"/>
                <a:cs typeface="Times New Roman"/>
                <a:sym typeface="Times New Roman"/>
              </a:rPr>
              <a:t>Mokiniai išnaudoja savo potencialias galias, gali jaustis įvertinti.</a:t>
            </a:r>
            <a:endParaRPr sz="3000">
              <a:latin typeface="Times New Roman"/>
              <a:ea typeface="Times New Roman"/>
              <a:cs typeface="Times New Roman"/>
              <a:sym typeface="Times New Roman"/>
            </a:endParaRPr>
          </a:p>
          <a:p>
            <a:pPr marL="342900" lvl="0" indent="-328612" algn="just" rtl="0">
              <a:spcBef>
                <a:spcPts val="0"/>
              </a:spcBef>
              <a:spcAft>
                <a:spcPts val="0"/>
              </a:spcAft>
              <a:buClr>
                <a:schemeClr val="dk1"/>
              </a:buClr>
              <a:buSzPct val="100000"/>
              <a:buFont typeface="Times New Roman"/>
              <a:buChar char="•"/>
            </a:pPr>
            <a:r>
              <a:rPr lang="lt-LT" sz="3000">
                <a:latin typeface="Times New Roman"/>
                <a:ea typeface="Times New Roman"/>
                <a:cs typeface="Times New Roman"/>
                <a:sym typeface="Times New Roman"/>
              </a:rPr>
              <a:t>Lengviau socializuojasi, pabrėžiamas jų lygiavertiškumas.</a:t>
            </a:r>
            <a:endParaRPr>
              <a:latin typeface="Times New Roman"/>
              <a:ea typeface="Times New Roman"/>
              <a:cs typeface="Times New Roman"/>
              <a:sym typeface="Times New Roman"/>
            </a:endParaRPr>
          </a:p>
          <a:p>
            <a:pPr marL="342900" lvl="0" indent="-154940" algn="l" rtl="0">
              <a:spcBef>
                <a:spcPts val="0"/>
              </a:spcBef>
              <a:spcAft>
                <a:spcPts val="0"/>
              </a:spcAft>
              <a:buClr>
                <a:schemeClr val="dk1"/>
              </a:buClr>
              <a:buSzPct val="100000"/>
              <a:buNone/>
            </a:pPr>
            <a:endParaRPr>
              <a:latin typeface="Times New Roman"/>
              <a:ea typeface="Times New Roman"/>
              <a:cs typeface="Times New Roman"/>
              <a:sym typeface="Times New Roman"/>
            </a:endParaRPr>
          </a:p>
          <a:p>
            <a:pPr marL="0" lvl="0" indent="0" algn="l" rtl="0">
              <a:spcBef>
                <a:spcPts val="592"/>
              </a:spcBef>
              <a:spcAft>
                <a:spcPts val="0"/>
              </a:spcAft>
              <a:buClr>
                <a:schemeClr val="dk1"/>
              </a:buClr>
              <a:buSzPct val="100000"/>
              <a:buNone/>
            </a:pPr>
            <a:endParaRPr/>
          </a:p>
        </p:txBody>
      </p:sp>
      <p:pic>
        <p:nvPicPr>
          <p:cNvPr id="5" name="Google Shape;85;p1"/>
          <p:cNvPicPr preferRelativeResize="0"/>
          <p:nvPr/>
        </p:nvPicPr>
        <p:blipFill>
          <a:blip r:embed="rId3">
            <a:extLst>
              <a:ext uri="{28A0092B-C50C-407E-A947-70E740481C1C}">
                <a14:useLocalDpi xmlns:a14="http://schemas.microsoft.com/office/drawing/2010/main" val="0"/>
              </a:ext>
            </a:extLst>
          </a:blip>
          <a:stretch>
            <a:fillRect/>
          </a:stretch>
        </p:blipFill>
        <p:spPr>
          <a:xfrm>
            <a:off x="86061" y="114251"/>
            <a:ext cx="916089" cy="106763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13"/>
          <p:cNvSpPr txBox="1">
            <a:spLocks noGrp="1"/>
          </p:cNvSpPr>
          <p:nvPr>
            <p:ph type="title"/>
          </p:nvPr>
        </p:nvSpPr>
        <p:spPr>
          <a:xfrm>
            <a:off x="1435608" y="274638"/>
            <a:ext cx="7498080" cy="142617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562214"/>
              </a:buClr>
              <a:buSzPts val="3200"/>
              <a:buFont typeface="Gill Sans"/>
              <a:buNone/>
            </a:pPr>
            <a:r>
              <a:rPr lang="lt-LT" sz="3200" b="1" dirty="0">
                <a:latin typeface="Times New Roman"/>
                <a:ea typeface="Times New Roman"/>
                <a:cs typeface="Times New Roman"/>
                <a:sym typeface="Times New Roman"/>
              </a:rPr>
              <a:t> Ugdytinių, turinčių specialiųjų ugdymosi poreikių, muzikinės galimybės socializuotis:</a:t>
            </a:r>
            <a:endParaRPr sz="3200" b="1" dirty="0">
              <a:latin typeface="Times New Roman"/>
              <a:ea typeface="Times New Roman"/>
              <a:cs typeface="Times New Roman"/>
              <a:sym typeface="Times New Roman"/>
            </a:endParaRPr>
          </a:p>
        </p:txBody>
      </p:sp>
      <p:sp>
        <p:nvSpPr>
          <p:cNvPr id="172" name="Google Shape;172;p1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fontScale="77500" lnSpcReduction="20000"/>
          </a:bodyPr>
          <a:lstStyle/>
          <a:p>
            <a:pPr marL="365760" lvl="0" indent="-145286" algn="l" rtl="0">
              <a:lnSpc>
                <a:spcPct val="100000"/>
              </a:lnSpc>
              <a:spcBef>
                <a:spcPts val="0"/>
              </a:spcBef>
              <a:spcAft>
                <a:spcPts val="0"/>
              </a:spcAft>
              <a:buClr>
                <a:schemeClr val="dk1"/>
              </a:buClr>
              <a:buSzPct val="80000"/>
              <a:buNone/>
            </a:pPr>
            <a:endParaRPr dirty="0"/>
          </a:p>
          <a:p>
            <a:pPr marL="527304" lvl="0" indent="-420624" algn="just" rtl="0">
              <a:lnSpc>
                <a:spcPct val="120000"/>
              </a:lnSpc>
              <a:spcBef>
                <a:spcPts val="600"/>
              </a:spcBef>
              <a:spcAft>
                <a:spcPts val="0"/>
              </a:spcAft>
              <a:buClr>
                <a:schemeClr val="dk1"/>
              </a:buClr>
              <a:buSzPct val="80000"/>
              <a:buFont typeface="Arial"/>
              <a:buChar char="•"/>
            </a:pPr>
            <a:r>
              <a:rPr lang="lt-LT" dirty="0">
                <a:latin typeface="Times New Roman"/>
                <a:ea typeface="Times New Roman"/>
                <a:cs typeface="Times New Roman"/>
                <a:sym typeface="Times New Roman"/>
              </a:rPr>
              <a:t>Koncertai už ugdymo įstaigos ribų (senelių namai, bažnyčios, ugdymo įstaigos, ir kt.,).</a:t>
            </a:r>
            <a:endParaRPr dirty="0">
              <a:latin typeface="Times New Roman"/>
              <a:ea typeface="Times New Roman"/>
              <a:cs typeface="Times New Roman"/>
              <a:sym typeface="Times New Roman"/>
            </a:endParaRPr>
          </a:p>
          <a:p>
            <a:pPr marL="527304" lvl="0" indent="-420624" algn="just" rtl="0">
              <a:lnSpc>
                <a:spcPct val="120000"/>
              </a:lnSpc>
              <a:spcBef>
                <a:spcPts val="600"/>
              </a:spcBef>
              <a:spcAft>
                <a:spcPts val="0"/>
              </a:spcAft>
              <a:buClr>
                <a:schemeClr val="dk1"/>
              </a:buClr>
              <a:buSzPct val="80000"/>
              <a:buFont typeface="Arial"/>
              <a:buChar char="•"/>
            </a:pPr>
            <a:r>
              <a:rPr lang="lt-LT" dirty="0">
                <a:latin typeface="Times New Roman"/>
                <a:ea typeface="Times New Roman"/>
                <a:cs typeface="Times New Roman"/>
                <a:sym typeface="Times New Roman"/>
              </a:rPr>
              <a:t>Projektai, vykdomi  centre (partneriai - darželiai, bendrojo ugdymo mokyklos, Socialinių paslaugų centras ir kt.).</a:t>
            </a:r>
            <a:endParaRPr dirty="0">
              <a:latin typeface="Times New Roman"/>
              <a:ea typeface="Times New Roman"/>
              <a:cs typeface="Times New Roman"/>
              <a:sym typeface="Times New Roman"/>
            </a:endParaRPr>
          </a:p>
          <a:p>
            <a:pPr marL="527304" lvl="0" indent="-420624" algn="just" rtl="0">
              <a:lnSpc>
                <a:spcPct val="120000"/>
              </a:lnSpc>
              <a:spcBef>
                <a:spcPts val="600"/>
              </a:spcBef>
              <a:spcAft>
                <a:spcPts val="0"/>
              </a:spcAft>
              <a:buClr>
                <a:schemeClr val="dk1"/>
              </a:buClr>
              <a:buSzPct val="80000"/>
              <a:buFont typeface="Arial"/>
              <a:buChar char="•"/>
            </a:pPr>
            <a:r>
              <a:rPr lang="lt-LT" dirty="0">
                <a:latin typeface="Times New Roman"/>
                <a:ea typeface="Times New Roman"/>
                <a:cs typeface="Times New Roman"/>
                <a:sym typeface="Times New Roman"/>
              </a:rPr>
              <a:t>Koncertai, skirti Tolerancijos dienai paminėti.</a:t>
            </a:r>
            <a:endParaRPr dirty="0">
              <a:latin typeface="Times New Roman"/>
              <a:ea typeface="Times New Roman"/>
              <a:cs typeface="Times New Roman"/>
              <a:sym typeface="Times New Roman"/>
            </a:endParaRPr>
          </a:p>
          <a:p>
            <a:pPr marL="527304" lvl="0" indent="-420624" algn="just" rtl="0">
              <a:lnSpc>
                <a:spcPct val="120000"/>
              </a:lnSpc>
              <a:spcBef>
                <a:spcPts val="600"/>
              </a:spcBef>
              <a:spcAft>
                <a:spcPts val="0"/>
              </a:spcAft>
              <a:buClr>
                <a:schemeClr val="dk1"/>
              </a:buClr>
              <a:buSzPct val="80000"/>
              <a:buFont typeface="Arial"/>
              <a:buChar char="•"/>
            </a:pPr>
            <a:r>
              <a:rPr lang="lt-LT" dirty="0">
                <a:latin typeface="Times New Roman"/>
                <a:ea typeface="Times New Roman"/>
                <a:cs typeface="Times New Roman"/>
                <a:sym typeface="Times New Roman"/>
              </a:rPr>
              <a:t>Koncertai miesto, rajono šventėse, minėjimuose.</a:t>
            </a:r>
            <a:endParaRPr dirty="0">
              <a:latin typeface="Times New Roman"/>
              <a:ea typeface="Times New Roman"/>
              <a:cs typeface="Times New Roman"/>
              <a:sym typeface="Times New Roman"/>
            </a:endParaRPr>
          </a:p>
          <a:p>
            <a:pPr marL="527304" lvl="0" indent="-386842" algn="just" rtl="0">
              <a:lnSpc>
                <a:spcPct val="120000"/>
              </a:lnSpc>
              <a:spcBef>
                <a:spcPts val="600"/>
              </a:spcBef>
              <a:spcAft>
                <a:spcPts val="0"/>
              </a:spcAft>
              <a:buSzPct val="56250"/>
              <a:buFont typeface="Times New Roman"/>
              <a:buChar char="•"/>
            </a:pPr>
            <a:r>
              <a:rPr lang="lt-LT" dirty="0">
                <a:latin typeface="Times New Roman"/>
                <a:ea typeface="Times New Roman"/>
                <a:cs typeface="Times New Roman"/>
                <a:sym typeface="Times New Roman"/>
              </a:rPr>
              <a:t>Muzikos festivaliai ir konkursai.</a:t>
            </a:r>
            <a:endParaRPr dirty="0">
              <a:latin typeface="Times New Roman"/>
              <a:ea typeface="Times New Roman"/>
              <a:cs typeface="Times New Roman"/>
              <a:sym typeface="Times New Roman"/>
            </a:endParaRPr>
          </a:p>
          <a:p>
            <a:pPr marL="527304" lvl="0" indent="-420624" algn="just" rtl="0">
              <a:lnSpc>
                <a:spcPct val="120000"/>
              </a:lnSpc>
              <a:spcBef>
                <a:spcPts val="600"/>
              </a:spcBef>
              <a:spcAft>
                <a:spcPts val="0"/>
              </a:spcAft>
              <a:buClr>
                <a:schemeClr val="dk1"/>
              </a:buClr>
              <a:buSzPct val="80000"/>
              <a:buFont typeface="Arial"/>
              <a:buChar char="•"/>
            </a:pPr>
            <a:r>
              <a:rPr lang="lt-LT" dirty="0">
                <a:latin typeface="Times New Roman"/>
                <a:ea typeface="Times New Roman"/>
                <a:cs typeface="Times New Roman"/>
                <a:sym typeface="Times New Roman"/>
              </a:rPr>
              <a:t>Integruotos muzikos pamokos.</a:t>
            </a:r>
            <a:endParaRPr dirty="0">
              <a:latin typeface="Times New Roman"/>
              <a:ea typeface="Times New Roman"/>
              <a:cs typeface="Times New Roman"/>
              <a:sym typeface="Times New Roman"/>
            </a:endParaRPr>
          </a:p>
          <a:p>
            <a:pPr marL="365760" lvl="0" indent="-145286" algn="l" rtl="0">
              <a:lnSpc>
                <a:spcPct val="100000"/>
              </a:lnSpc>
              <a:spcBef>
                <a:spcPts val="600"/>
              </a:spcBef>
              <a:spcAft>
                <a:spcPts val="0"/>
              </a:spcAft>
              <a:buClr>
                <a:schemeClr val="dk1"/>
              </a:buClr>
              <a:buSzPct val="80000"/>
              <a:buNone/>
            </a:pPr>
            <a:endParaRPr dirty="0"/>
          </a:p>
        </p:txBody>
      </p:sp>
      <p:pic>
        <p:nvPicPr>
          <p:cNvPr id="5" name="Google Shape;85;p1"/>
          <p:cNvPicPr preferRelativeResize="0"/>
          <p:nvPr/>
        </p:nvPicPr>
        <p:blipFill>
          <a:blip r:embed="rId3">
            <a:extLst>
              <a:ext uri="{28A0092B-C50C-407E-A947-70E740481C1C}">
                <a14:useLocalDpi xmlns:a14="http://schemas.microsoft.com/office/drawing/2010/main" val="0"/>
              </a:ext>
            </a:extLst>
          </a:blip>
          <a:stretch>
            <a:fillRect/>
          </a:stretch>
        </p:blipFill>
        <p:spPr>
          <a:xfrm>
            <a:off x="86061" y="114251"/>
            <a:ext cx="916089" cy="106763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4"/>
          <p:cNvSpPr txBox="1">
            <a:spLocks noGrp="1"/>
          </p:cNvSpPr>
          <p:nvPr>
            <p:ph type="title"/>
          </p:nvPr>
        </p:nvSpPr>
        <p:spPr>
          <a:xfrm>
            <a:off x="1167600" y="0"/>
            <a:ext cx="4700700" cy="666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562214"/>
              </a:buClr>
              <a:buSzPts val="3200"/>
              <a:buFont typeface="Gill Sans"/>
              <a:buNone/>
            </a:pPr>
            <a:r>
              <a:rPr lang="lt-LT" sz="3200" b="1">
                <a:latin typeface="Times New Roman"/>
                <a:ea typeface="Times New Roman"/>
                <a:cs typeface="Times New Roman"/>
                <a:sym typeface="Times New Roman"/>
              </a:rPr>
              <a:t>Integruotos pamokos</a:t>
            </a:r>
            <a:endParaRPr sz="3200" b="1">
              <a:latin typeface="Times New Roman"/>
              <a:ea typeface="Times New Roman"/>
              <a:cs typeface="Times New Roman"/>
              <a:sym typeface="Times New Roman"/>
            </a:endParaRPr>
          </a:p>
        </p:txBody>
      </p:sp>
      <p:pic>
        <p:nvPicPr>
          <p:cNvPr id="179" name="Google Shape;179;p14"/>
          <p:cNvPicPr preferRelativeResize="0">
            <a:picLocks noGrp="1"/>
          </p:cNvPicPr>
          <p:nvPr>
            <p:ph type="body" idx="1"/>
          </p:nvPr>
        </p:nvPicPr>
        <p:blipFill rotWithShape="1">
          <a:blip r:embed="rId3">
            <a:alphaModFix/>
          </a:blip>
          <a:srcRect/>
          <a:stretch/>
        </p:blipFill>
        <p:spPr>
          <a:xfrm>
            <a:off x="899592" y="1268760"/>
            <a:ext cx="3699164" cy="2772295"/>
          </a:xfrm>
          <a:prstGeom prst="rect">
            <a:avLst/>
          </a:prstGeom>
          <a:noFill/>
          <a:ln>
            <a:noFill/>
          </a:ln>
        </p:spPr>
      </p:pic>
      <p:pic>
        <p:nvPicPr>
          <p:cNvPr id="180" name="Google Shape;180;p14"/>
          <p:cNvPicPr preferRelativeResize="0"/>
          <p:nvPr/>
        </p:nvPicPr>
        <p:blipFill rotWithShape="1">
          <a:blip r:embed="rId4">
            <a:alphaModFix/>
          </a:blip>
          <a:srcRect/>
          <a:stretch/>
        </p:blipFill>
        <p:spPr>
          <a:xfrm>
            <a:off x="4584422" y="567781"/>
            <a:ext cx="4226738" cy="3168351"/>
          </a:xfrm>
          <a:prstGeom prst="rect">
            <a:avLst/>
          </a:prstGeom>
          <a:noFill/>
          <a:ln>
            <a:noFill/>
          </a:ln>
        </p:spPr>
      </p:pic>
      <p:pic>
        <p:nvPicPr>
          <p:cNvPr id="181" name="Google Shape;181;p14"/>
          <p:cNvPicPr preferRelativeResize="0"/>
          <p:nvPr/>
        </p:nvPicPr>
        <p:blipFill rotWithShape="1">
          <a:blip r:embed="rId5">
            <a:alphaModFix/>
          </a:blip>
          <a:srcRect/>
          <a:stretch/>
        </p:blipFill>
        <p:spPr>
          <a:xfrm>
            <a:off x="1412388" y="3861048"/>
            <a:ext cx="3769392" cy="2825527"/>
          </a:xfrm>
          <a:prstGeom prst="rect">
            <a:avLst/>
          </a:prstGeom>
          <a:noFill/>
          <a:ln>
            <a:noFill/>
          </a:ln>
        </p:spPr>
      </p:pic>
      <p:pic>
        <p:nvPicPr>
          <p:cNvPr id="182" name="Google Shape;182;p14"/>
          <p:cNvPicPr preferRelativeResize="0"/>
          <p:nvPr/>
        </p:nvPicPr>
        <p:blipFill rotWithShape="1">
          <a:blip r:embed="rId6">
            <a:alphaModFix/>
          </a:blip>
          <a:srcRect/>
          <a:stretch/>
        </p:blipFill>
        <p:spPr>
          <a:xfrm>
            <a:off x="5502710" y="3861059"/>
            <a:ext cx="2390154" cy="2901691"/>
          </a:xfrm>
          <a:prstGeom prst="rect">
            <a:avLst/>
          </a:prstGeom>
          <a:noFill/>
          <a:ln>
            <a:noFill/>
          </a:ln>
        </p:spPr>
      </p:pic>
      <p:pic>
        <p:nvPicPr>
          <p:cNvPr id="8" name="Google Shape;85;p1"/>
          <p:cNvPicPr preferRelativeResize="0"/>
          <p:nvPr/>
        </p:nvPicPr>
        <p:blipFill>
          <a:blip r:embed="rId7">
            <a:extLst>
              <a:ext uri="{28A0092B-C50C-407E-A947-70E740481C1C}">
                <a14:useLocalDpi xmlns:a14="http://schemas.microsoft.com/office/drawing/2010/main" val="0"/>
              </a:ext>
            </a:extLst>
          </a:blip>
          <a:stretch>
            <a:fillRect/>
          </a:stretch>
        </p:blipFill>
        <p:spPr>
          <a:xfrm>
            <a:off x="86061" y="114251"/>
            <a:ext cx="916089" cy="106763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15"/>
          <p:cNvPicPr preferRelativeResize="0"/>
          <p:nvPr/>
        </p:nvPicPr>
        <p:blipFill rotWithShape="1">
          <a:blip r:embed="rId3">
            <a:alphaModFix/>
          </a:blip>
          <a:srcRect/>
          <a:stretch/>
        </p:blipFill>
        <p:spPr>
          <a:xfrm>
            <a:off x="709564" y="1700808"/>
            <a:ext cx="4320480" cy="3240360"/>
          </a:xfrm>
          <a:prstGeom prst="rect">
            <a:avLst/>
          </a:prstGeom>
          <a:noFill/>
          <a:ln>
            <a:noFill/>
          </a:ln>
        </p:spPr>
      </p:pic>
      <p:sp>
        <p:nvSpPr>
          <p:cNvPr id="190" name="Google Shape;190;p15"/>
          <p:cNvSpPr txBox="1">
            <a:spLocks noGrp="1"/>
          </p:cNvSpPr>
          <p:nvPr>
            <p:ph type="title"/>
          </p:nvPr>
        </p:nvSpPr>
        <p:spPr>
          <a:xfrm>
            <a:off x="1047750" y="274638"/>
            <a:ext cx="7639049"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562214"/>
              </a:buClr>
              <a:buSzPts val="3200"/>
              <a:buFont typeface="Gill Sans"/>
              <a:buNone/>
            </a:pPr>
            <a:r>
              <a:rPr lang="lt-LT" sz="3200" b="1" dirty="0">
                <a:latin typeface="Times New Roman"/>
                <a:ea typeface="Times New Roman"/>
                <a:cs typeface="Times New Roman"/>
                <a:sym typeface="Times New Roman"/>
              </a:rPr>
              <a:t>Renginiai, skirti Tolerancijos dienai paminėti </a:t>
            </a:r>
            <a:r>
              <a:rPr lang="lt-LT" sz="2000" b="1" dirty="0">
                <a:latin typeface="Times New Roman"/>
                <a:ea typeface="Times New Roman"/>
                <a:cs typeface="Times New Roman"/>
                <a:sym typeface="Times New Roman"/>
              </a:rPr>
              <a:t>(Plungės l/d „Rūtelė“; Plungės l/d „Nykštukas“ Alsėdžių S. Narutavičiaus gimnazija ir kt.)</a:t>
            </a:r>
            <a:endParaRPr sz="2000" b="1" dirty="0">
              <a:latin typeface="Times New Roman"/>
              <a:ea typeface="Times New Roman"/>
              <a:cs typeface="Times New Roman"/>
              <a:sym typeface="Times New Roman"/>
            </a:endParaRPr>
          </a:p>
        </p:txBody>
      </p:sp>
      <p:pic>
        <p:nvPicPr>
          <p:cNvPr id="191" name="Google Shape;191;p15"/>
          <p:cNvPicPr preferRelativeResize="0">
            <a:picLocks noGrp="1"/>
          </p:cNvPicPr>
          <p:nvPr>
            <p:ph type="body" idx="1"/>
          </p:nvPr>
        </p:nvPicPr>
        <p:blipFill rotWithShape="1">
          <a:blip r:embed="rId4">
            <a:alphaModFix/>
          </a:blip>
          <a:srcRect/>
          <a:stretch/>
        </p:blipFill>
        <p:spPr>
          <a:xfrm>
            <a:off x="5796136" y="1681042"/>
            <a:ext cx="3081536" cy="2303628"/>
          </a:xfrm>
          <a:prstGeom prst="rect">
            <a:avLst/>
          </a:prstGeom>
          <a:noFill/>
          <a:ln>
            <a:noFill/>
          </a:ln>
        </p:spPr>
      </p:pic>
      <p:pic>
        <p:nvPicPr>
          <p:cNvPr id="192" name="Google Shape;192;p15"/>
          <p:cNvPicPr preferRelativeResize="0">
            <a:picLocks noGrp="1"/>
          </p:cNvPicPr>
          <p:nvPr>
            <p:ph type="body" idx="2"/>
          </p:nvPr>
        </p:nvPicPr>
        <p:blipFill rotWithShape="1">
          <a:blip r:embed="rId5">
            <a:alphaModFix/>
          </a:blip>
          <a:srcRect/>
          <a:stretch/>
        </p:blipFill>
        <p:spPr>
          <a:xfrm>
            <a:off x="4211175" y="4059650"/>
            <a:ext cx="3912000" cy="2465700"/>
          </a:xfrm>
          <a:prstGeom prst="rect">
            <a:avLst/>
          </a:prstGeom>
          <a:noFill/>
          <a:ln>
            <a:noFill/>
          </a:ln>
        </p:spPr>
      </p:pic>
      <p:pic>
        <p:nvPicPr>
          <p:cNvPr id="7" name="Google Shape;85;p1"/>
          <p:cNvPicPr preferRelativeResize="0"/>
          <p:nvPr/>
        </p:nvPicPr>
        <p:blipFill>
          <a:blip r:embed="rId6">
            <a:extLst>
              <a:ext uri="{28A0092B-C50C-407E-A947-70E740481C1C}">
                <a14:useLocalDpi xmlns:a14="http://schemas.microsoft.com/office/drawing/2010/main" val="0"/>
              </a:ext>
            </a:extLst>
          </a:blip>
          <a:stretch>
            <a:fillRect/>
          </a:stretch>
        </p:blipFill>
        <p:spPr>
          <a:xfrm>
            <a:off x="86061" y="114251"/>
            <a:ext cx="916089" cy="106763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16"/>
          <p:cNvPicPr preferRelativeResize="0"/>
          <p:nvPr/>
        </p:nvPicPr>
        <p:blipFill rotWithShape="1">
          <a:blip r:embed="rId3">
            <a:alphaModFix/>
          </a:blip>
          <a:srcRect/>
          <a:stretch/>
        </p:blipFill>
        <p:spPr>
          <a:xfrm>
            <a:off x="1273489" y="188641"/>
            <a:ext cx="4224470" cy="3168352"/>
          </a:xfrm>
          <a:prstGeom prst="rect">
            <a:avLst/>
          </a:prstGeom>
          <a:noFill/>
          <a:ln>
            <a:noFill/>
          </a:ln>
        </p:spPr>
      </p:pic>
      <p:pic>
        <p:nvPicPr>
          <p:cNvPr id="198" name="Google Shape;198;p16"/>
          <p:cNvPicPr preferRelativeResize="0"/>
          <p:nvPr/>
        </p:nvPicPr>
        <p:blipFill rotWithShape="1">
          <a:blip r:embed="rId4">
            <a:alphaModFix/>
          </a:blip>
          <a:srcRect/>
          <a:stretch/>
        </p:blipFill>
        <p:spPr>
          <a:xfrm>
            <a:off x="4716016" y="3617667"/>
            <a:ext cx="4176464" cy="3132348"/>
          </a:xfrm>
          <a:prstGeom prst="rect">
            <a:avLst/>
          </a:prstGeom>
          <a:noFill/>
          <a:ln>
            <a:noFill/>
          </a:ln>
        </p:spPr>
      </p:pic>
      <p:pic>
        <p:nvPicPr>
          <p:cNvPr id="199" name="Google Shape;199;p16"/>
          <p:cNvPicPr preferRelativeResize="0"/>
          <p:nvPr/>
        </p:nvPicPr>
        <p:blipFill rotWithShape="1">
          <a:blip r:embed="rId5">
            <a:alphaModFix/>
          </a:blip>
          <a:srcRect/>
          <a:stretch/>
        </p:blipFill>
        <p:spPr>
          <a:xfrm>
            <a:off x="5796125" y="279800"/>
            <a:ext cx="3254600" cy="2758350"/>
          </a:xfrm>
          <a:prstGeom prst="rect">
            <a:avLst/>
          </a:prstGeom>
          <a:noFill/>
          <a:ln>
            <a:noFill/>
          </a:ln>
        </p:spPr>
      </p:pic>
      <p:pic>
        <p:nvPicPr>
          <p:cNvPr id="200" name="Google Shape;200;p16"/>
          <p:cNvPicPr preferRelativeResize="0"/>
          <p:nvPr/>
        </p:nvPicPr>
        <p:blipFill rotWithShape="1">
          <a:blip r:embed="rId6">
            <a:alphaModFix/>
          </a:blip>
          <a:srcRect/>
          <a:stretch/>
        </p:blipFill>
        <p:spPr>
          <a:xfrm>
            <a:off x="467544" y="3693187"/>
            <a:ext cx="3831061" cy="2873296"/>
          </a:xfrm>
          <a:prstGeom prst="rect">
            <a:avLst/>
          </a:prstGeom>
          <a:noFill/>
          <a:ln>
            <a:noFill/>
          </a:ln>
        </p:spPr>
      </p:pic>
      <p:pic>
        <p:nvPicPr>
          <p:cNvPr id="7" name="Google Shape;85;p1"/>
          <p:cNvPicPr preferRelativeResize="0"/>
          <p:nvPr/>
        </p:nvPicPr>
        <p:blipFill>
          <a:blip r:embed="rId7">
            <a:extLst>
              <a:ext uri="{28A0092B-C50C-407E-A947-70E740481C1C}">
                <a14:useLocalDpi xmlns:a14="http://schemas.microsoft.com/office/drawing/2010/main" val="0"/>
              </a:ext>
            </a:extLst>
          </a:blip>
          <a:stretch>
            <a:fillRect/>
          </a:stretch>
        </p:blipFill>
        <p:spPr>
          <a:xfrm>
            <a:off x="86061" y="114251"/>
            <a:ext cx="916089" cy="106763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17" descr="http://www.plungesuc.lt/out_data/pictures/articles2_pic/fe3dc1091cd59a7.jpg"/>
          <p:cNvPicPr preferRelativeResize="0">
            <a:picLocks noGrp="1"/>
          </p:cNvPicPr>
          <p:nvPr>
            <p:ph type="subTitle" idx="1"/>
          </p:nvPr>
        </p:nvPicPr>
        <p:blipFill rotWithShape="1">
          <a:blip r:embed="rId3">
            <a:alphaModFix/>
          </a:blip>
          <a:srcRect/>
          <a:stretch/>
        </p:blipFill>
        <p:spPr>
          <a:xfrm>
            <a:off x="550800" y="1161751"/>
            <a:ext cx="4021200" cy="3471000"/>
          </a:xfrm>
          <a:prstGeom prst="rect">
            <a:avLst/>
          </a:prstGeom>
          <a:noFill/>
          <a:ln>
            <a:noFill/>
          </a:ln>
        </p:spPr>
      </p:pic>
      <p:pic>
        <p:nvPicPr>
          <p:cNvPr id="207" name="Google Shape;207;p17" descr="No description available."/>
          <p:cNvPicPr preferRelativeResize="0"/>
          <p:nvPr/>
        </p:nvPicPr>
        <p:blipFill rotWithShape="1">
          <a:blip r:embed="rId4">
            <a:alphaModFix/>
          </a:blip>
          <a:srcRect/>
          <a:stretch/>
        </p:blipFill>
        <p:spPr>
          <a:xfrm>
            <a:off x="4751475" y="705575"/>
            <a:ext cx="4192824" cy="3333775"/>
          </a:xfrm>
          <a:prstGeom prst="rect">
            <a:avLst/>
          </a:prstGeom>
          <a:noFill/>
          <a:ln>
            <a:noFill/>
          </a:ln>
        </p:spPr>
      </p:pic>
      <p:pic>
        <p:nvPicPr>
          <p:cNvPr id="208" name="Google Shape;208;p17" descr="No description available."/>
          <p:cNvPicPr preferRelativeResize="0"/>
          <p:nvPr/>
        </p:nvPicPr>
        <p:blipFill rotWithShape="1">
          <a:blip r:embed="rId5">
            <a:alphaModFix/>
          </a:blip>
          <a:srcRect/>
          <a:stretch/>
        </p:blipFill>
        <p:spPr>
          <a:xfrm>
            <a:off x="3203575" y="3789375"/>
            <a:ext cx="3763901" cy="2694550"/>
          </a:xfrm>
          <a:prstGeom prst="rect">
            <a:avLst/>
          </a:prstGeom>
          <a:noFill/>
          <a:ln>
            <a:noFill/>
          </a:ln>
        </p:spPr>
      </p:pic>
      <p:pic>
        <p:nvPicPr>
          <p:cNvPr id="6" name="Google Shape;85;p1"/>
          <p:cNvPicPr preferRelativeResize="0"/>
          <p:nvPr/>
        </p:nvPicPr>
        <p:blipFill>
          <a:blip r:embed="rId6">
            <a:extLst>
              <a:ext uri="{28A0092B-C50C-407E-A947-70E740481C1C}">
                <a14:useLocalDpi xmlns:a14="http://schemas.microsoft.com/office/drawing/2010/main" val="0"/>
              </a:ext>
            </a:extLst>
          </a:blip>
          <a:stretch>
            <a:fillRect/>
          </a:stretch>
        </p:blipFill>
        <p:spPr>
          <a:xfrm>
            <a:off x="86061" y="114251"/>
            <a:ext cx="916089" cy="106763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g1ef58ca72c8_0_24"/>
          <p:cNvSpPr txBox="1">
            <a:spLocks noGrp="1"/>
          </p:cNvSpPr>
          <p:nvPr>
            <p:ph type="ctrTitle"/>
          </p:nvPr>
        </p:nvSpPr>
        <p:spPr>
          <a:xfrm>
            <a:off x="685800" y="218975"/>
            <a:ext cx="7772400" cy="6996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lt-LT" sz="3400" b="1" dirty="0">
                <a:latin typeface="Times New Roman"/>
                <a:ea typeface="Times New Roman"/>
                <a:cs typeface="Times New Roman"/>
                <a:sym typeface="Times New Roman"/>
              </a:rPr>
              <a:t>Tolerancijos diena Plungės „Saulės“ gimnazijoje (2023-11-16)</a:t>
            </a:r>
            <a:endParaRPr sz="3400" b="1" dirty="0">
              <a:latin typeface="Times New Roman"/>
              <a:ea typeface="Times New Roman"/>
              <a:cs typeface="Times New Roman"/>
              <a:sym typeface="Times New Roman"/>
            </a:endParaRPr>
          </a:p>
        </p:txBody>
      </p:sp>
      <p:pic>
        <p:nvPicPr>
          <p:cNvPr id="215" name="Google Shape;215;g1ef58ca72c8_0_24"/>
          <p:cNvPicPr preferRelativeResize="0"/>
          <p:nvPr/>
        </p:nvPicPr>
        <p:blipFill>
          <a:blip r:embed="rId3">
            <a:alphaModFix/>
          </a:blip>
          <a:stretch>
            <a:fillRect/>
          </a:stretch>
        </p:blipFill>
        <p:spPr>
          <a:xfrm>
            <a:off x="913375" y="1296150"/>
            <a:ext cx="7772401" cy="5255800"/>
          </a:xfrm>
          <a:prstGeom prst="rect">
            <a:avLst/>
          </a:prstGeom>
          <a:noFill/>
          <a:ln>
            <a:noFill/>
          </a:ln>
        </p:spPr>
      </p:pic>
      <p:pic>
        <p:nvPicPr>
          <p:cNvPr id="5" name="Google Shape;85;p1"/>
          <p:cNvPicPr preferRelativeResize="0"/>
          <p:nvPr/>
        </p:nvPicPr>
        <p:blipFill>
          <a:blip r:embed="rId4">
            <a:extLst>
              <a:ext uri="{28A0092B-C50C-407E-A947-70E740481C1C}">
                <a14:useLocalDpi xmlns:a14="http://schemas.microsoft.com/office/drawing/2010/main" val="0"/>
              </a:ext>
            </a:extLst>
          </a:blip>
          <a:stretch>
            <a:fillRect/>
          </a:stretch>
        </p:blipFill>
        <p:spPr>
          <a:xfrm>
            <a:off x="86061" y="114251"/>
            <a:ext cx="916089" cy="106763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g1ef58ca72c8_0_16"/>
          <p:cNvPicPr preferRelativeResize="0"/>
          <p:nvPr/>
        </p:nvPicPr>
        <p:blipFill>
          <a:blip r:embed="rId3">
            <a:alphaModFix/>
          </a:blip>
          <a:stretch>
            <a:fillRect/>
          </a:stretch>
        </p:blipFill>
        <p:spPr>
          <a:xfrm>
            <a:off x="5088275" y="1043950"/>
            <a:ext cx="3676623" cy="5382948"/>
          </a:xfrm>
          <a:prstGeom prst="rect">
            <a:avLst/>
          </a:prstGeom>
          <a:noFill/>
          <a:ln>
            <a:noFill/>
          </a:ln>
        </p:spPr>
      </p:pic>
      <p:pic>
        <p:nvPicPr>
          <p:cNvPr id="223" name="Google Shape;223;g1ef58ca72c8_0_16"/>
          <p:cNvPicPr preferRelativeResize="0"/>
          <p:nvPr/>
        </p:nvPicPr>
        <p:blipFill>
          <a:blip r:embed="rId4">
            <a:alphaModFix/>
          </a:blip>
          <a:stretch>
            <a:fillRect/>
          </a:stretch>
        </p:blipFill>
        <p:spPr>
          <a:xfrm>
            <a:off x="925601" y="1043950"/>
            <a:ext cx="4037199" cy="5382948"/>
          </a:xfrm>
          <a:prstGeom prst="rect">
            <a:avLst/>
          </a:prstGeom>
          <a:noFill/>
          <a:ln>
            <a:noFill/>
          </a:ln>
        </p:spPr>
      </p:pic>
      <p:pic>
        <p:nvPicPr>
          <p:cNvPr id="5" name="Google Shape;85;p1"/>
          <p:cNvPicPr preferRelativeResize="0"/>
          <p:nvPr/>
        </p:nvPicPr>
        <p:blipFill>
          <a:blip r:embed="rId5">
            <a:extLst>
              <a:ext uri="{28A0092B-C50C-407E-A947-70E740481C1C}">
                <a14:useLocalDpi xmlns:a14="http://schemas.microsoft.com/office/drawing/2010/main" val="0"/>
              </a:ext>
            </a:extLst>
          </a:blip>
          <a:stretch>
            <a:fillRect/>
          </a:stretch>
        </p:blipFill>
        <p:spPr>
          <a:xfrm>
            <a:off x="86061" y="114251"/>
            <a:ext cx="916089" cy="1067639"/>
          </a:xfrm>
          <a:prstGeom prst="rect">
            <a:avLst/>
          </a:prstGeom>
          <a:noFill/>
          <a:ln>
            <a:noFill/>
          </a:ln>
        </p:spPr>
      </p:pic>
      <p:sp>
        <p:nvSpPr>
          <p:cNvPr id="2" name="Pavadinimas 1">
            <a:extLst>
              <a:ext uri="{FF2B5EF4-FFF2-40B4-BE49-F238E27FC236}">
                <a16:creationId xmlns:a16="http://schemas.microsoft.com/office/drawing/2014/main" id="{7B1514B0-DE07-438B-8437-807372069174}"/>
              </a:ext>
            </a:extLst>
          </p:cNvPr>
          <p:cNvSpPr>
            <a:spLocks noGrp="1"/>
          </p:cNvSpPr>
          <p:nvPr>
            <p:ph type="ctrTitle"/>
          </p:nvPr>
        </p:nvSpPr>
        <p:spPr>
          <a:xfrm>
            <a:off x="685800" y="318053"/>
            <a:ext cx="7772400" cy="725897"/>
          </a:xfrm>
        </p:spPr>
        <p:txBody>
          <a:bodyPr>
            <a:normAutofit fontScale="90000"/>
          </a:bodyPr>
          <a:lstStyle/>
          <a:p>
            <a:r>
              <a:rPr lang="lt-LT" dirty="0"/>
              <a:t>Bendros veiklos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9"/>
          <p:cNvSpPr txBox="1">
            <a:spLocks noGrp="1"/>
          </p:cNvSpPr>
          <p:nvPr>
            <p:ph type="body" idx="4294967295"/>
          </p:nvPr>
        </p:nvSpPr>
        <p:spPr>
          <a:xfrm>
            <a:off x="0" y="1296150"/>
            <a:ext cx="8715300" cy="4830000"/>
          </a:xfrm>
          <a:prstGeom prst="rect">
            <a:avLst/>
          </a:prstGeom>
          <a:noFill/>
          <a:ln>
            <a:noFill/>
          </a:ln>
        </p:spPr>
        <p:txBody>
          <a:bodyPr spcFirstLastPara="1" wrap="square" lIns="91425" tIns="45700" rIns="91425" bIns="45700" anchor="t" anchorCtr="0">
            <a:normAutofit fontScale="92500" lnSpcReduction="10000"/>
          </a:bodyPr>
          <a:lstStyle/>
          <a:p>
            <a:pPr marL="342900" lvl="0" indent="-327660" algn="just" rtl="0">
              <a:spcBef>
                <a:spcPts val="0"/>
              </a:spcBef>
              <a:spcAft>
                <a:spcPts val="0"/>
              </a:spcAft>
              <a:buClr>
                <a:schemeClr val="dk1"/>
              </a:buClr>
              <a:buSzPct val="100000"/>
              <a:buChar char="•"/>
            </a:pPr>
            <a:r>
              <a:rPr lang="lt-LT" dirty="0">
                <a:latin typeface="Times New Roman"/>
                <a:ea typeface="Times New Roman"/>
                <a:cs typeface="Times New Roman"/>
                <a:sym typeface="Times New Roman"/>
              </a:rPr>
              <a:t>Nors Lietuvoje visuomenės požiūris į skirtingų ugdymosi poreikių turinčius vaikus keičiasi (</a:t>
            </a:r>
            <a:r>
              <a:rPr lang="lt-LT" dirty="0" err="1">
                <a:latin typeface="Times New Roman"/>
                <a:ea typeface="Times New Roman"/>
                <a:cs typeface="Times New Roman"/>
                <a:sym typeface="Times New Roman"/>
              </a:rPr>
              <a:t>Grincevičienė</a:t>
            </a:r>
            <a:r>
              <a:rPr lang="lt-LT" dirty="0">
                <a:latin typeface="Times New Roman"/>
                <a:ea typeface="Times New Roman"/>
                <a:cs typeface="Times New Roman"/>
                <a:sym typeface="Times New Roman"/>
              </a:rPr>
              <a:t>, </a:t>
            </a:r>
            <a:r>
              <a:rPr lang="lt-LT" dirty="0" err="1">
                <a:latin typeface="Times New Roman"/>
                <a:ea typeface="Times New Roman"/>
                <a:cs typeface="Times New Roman"/>
                <a:sym typeface="Times New Roman"/>
              </a:rPr>
              <a:t>Szerlag</a:t>
            </a:r>
            <a:r>
              <a:rPr lang="lt-LT" dirty="0">
                <a:latin typeface="Times New Roman"/>
                <a:ea typeface="Times New Roman"/>
                <a:cs typeface="Times New Roman"/>
                <a:sym typeface="Times New Roman"/>
              </a:rPr>
              <a:t>, </a:t>
            </a:r>
            <a:r>
              <a:rPr lang="lt-LT" dirty="0" err="1">
                <a:latin typeface="Times New Roman"/>
                <a:ea typeface="Times New Roman"/>
                <a:cs typeface="Times New Roman"/>
                <a:sym typeface="Times New Roman"/>
              </a:rPr>
              <a:t>Dziuback</a:t>
            </a:r>
            <a:r>
              <a:rPr lang="lt-LT" dirty="0">
                <a:latin typeface="Times New Roman"/>
                <a:ea typeface="Times New Roman"/>
                <a:cs typeface="Times New Roman"/>
                <a:sym typeface="Times New Roman"/>
              </a:rPr>
              <a:t> ir </a:t>
            </a:r>
            <a:r>
              <a:rPr lang="lt-LT" dirty="0" err="1">
                <a:latin typeface="Times New Roman"/>
                <a:ea typeface="Times New Roman"/>
                <a:cs typeface="Times New Roman"/>
                <a:sym typeface="Times New Roman"/>
              </a:rPr>
              <a:t>Targamadzė</a:t>
            </a:r>
            <a:r>
              <a:rPr lang="lt-LT" dirty="0">
                <a:latin typeface="Times New Roman"/>
                <a:ea typeface="Times New Roman"/>
                <a:cs typeface="Times New Roman"/>
                <a:sym typeface="Times New Roman"/>
              </a:rPr>
              <a:t>, 2015), vis dėlto nusistatymas, jog „kitokie“ vaikai yra problema, išlieka. </a:t>
            </a:r>
            <a:endParaRPr dirty="0">
              <a:latin typeface="Times New Roman"/>
              <a:ea typeface="Times New Roman"/>
              <a:cs typeface="Times New Roman"/>
              <a:sym typeface="Times New Roman"/>
            </a:endParaRPr>
          </a:p>
          <a:p>
            <a:pPr marL="342900" lvl="0" indent="-327660" algn="just" rtl="0">
              <a:spcBef>
                <a:spcPts val="0"/>
              </a:spcBef>
              <a:spcAft>
                <a:spcPts val="0"/>
              </a:spcAft>
              <a:buClr>
                <a:schemeClr val="dk1"/>
              </a:buClr>
              <a:buSzPct val="100000"/>
              <a:buChar char="•"/>
            </a:pPr>
            <a:r>
              <a:rPr lang="lt-LT">
                <a:latin typeface="Times New Roman"/>
                <a:ea typeface="Times New Roman"/>
                <a:cs typeface="Times New Roman"/>
                <a:sym typeface="Times New Roman"/>
              </a:rPr>
              <a:t>Žinant, kad </a:t>
            </a:r>
            <a:r>
              <a:rPr lang="lt-LT" dirty="0">
                <a:latin typeface="Times New Roman"/>
                <a:ea typeface="Times New Roman"/>
                <a:cs typeface="Times New Roman"/>
                <a:sym typeface="Times New Roman"/>
              </a:rPr>
              <a:t>Lietuvoje </a:t>
            </a:r>
            <a:r>
              <a:rPr lang="lt-LT" dirty="0" err="1">
                <a:latin typeface="Times New Roman"/>
                <a:ea typeface="Times New Roman"/>
                <a:cs typeface="Times New Roman"/>
                <a:sym typeface="Times New Roman"/>
              </a:rPr>
              <a:t>įtraukusis</a:t>
            </a:r>
            <a:r>
              <a:rPr lang="lt-LT" dirty="0">
                <a:latin typeface="Times New Roman"/>
                <a:ea typeface="Times New Roman"/>
                <a:cs typeface="Times New Roman"/>
                <a:sym typeface="Times New Roman"/>
              </a:rPr>
              <a:t> ugdymas yra palyginti naujas reiškinys, plėtotas tik nuo nepriklausomybės atgavimo, vis dar tenka susidurti su sovietmečio palikimu, kai kitoniškumas buvo suprantamas ne kaip vertybė, o kaip problema (</a:t>
            </a:r>
            <a:r>
              <a:rPr lang="lt-LT" dirty="0" err="1">
                <a:latin typeface="Times New Roman"/>
                <a:ea typeface="Times New Roman"/>
                <a:cs typeface="Times New Roman"/>
                <a:sym typeface="Times New Roman"/>
              </a:rPr>
              <a:t>Kugelmass</a:t>
            </a:r>
            <a:r>
              <a:rPr lang="lt-LT" dirty="0">
                <a:latin typeface="Times New Roman"/>
                <a:ea typeface="Times New Roman"/>
                <a:cs typeface="Times New Roman"/>
                <a:sym typeface="Times New Roman"/>
              </a:rPr>
              <a:t> ir </a:t>
            </a:r>
            <a:r>
              <a:rPr lang="lt-LT" dirty="0" err="1">
                <a:latin typeface="Times New Roman"/>
                <a:ea typeface="Times New Roman"/>
                <a:cs typeface="Times New Roman"/>
                <a:sym typeface="Times New Roman"/>
              </a:rPr>
              <a:t>Ritchie</a:t>
            </a:r>
            <a:r>
              <a:rPr lang="lt-LT" dirty="0">
                <a:latin typeface="Times New Roman"/>
                <a:ea typeface="Times New Roman"/>
                <a:cs typeface="Times New Roman"/>
                <a:sym typeface="Times New Roman"/>
              </a:rPr>
              <a:t>, 2003; </a:t>
            </a:r>
            <a:r>
              <a:rPr lang="lt-LT" dirty="0" err="1">
                <a:latin typeface="Times New Roman"/>
                <a:ea typeface="Times New Roman"/>
                <a:cs typeface="Times New Roman"/>
                <a:sym typeface="Times New Roman"/>
              </a:rPr>
              <a:t>Galkienė</a:t>
            </a:r>
            <a:r>
              <a:rPr lang="lt-LT" dirty="0">
                <a:latin typeface="Times New Roman"/>
                <a:ea typeface="Times New Roman"/>
                <a:cs typeface="Times New Roman"/>
                <a:sym typeface="Times New Roman"/>
              </a:rPr>
              <a:t>, 2017).</a:t>
            </a:r>
            <a:endParaRPr dirty="0"/>
          </a:p>
          <a:p>
            <a:pPr marL="0" lvl="0" indent="0" algn="just" rtl="0">
              <a:spcBef>
                <a:spcPts val="592"/>
              </a:spcBef>
              <a:spcAft>
                <a:spcPts val="0"/>
              </a:spcAft>
              <a:buClr>
                <a:schemeClr val="dk1"/>
              </a:buClr>
              <a:buSzPct val="100000"/>
              <a:buNone/>
            </a:pPr>
            <a:endParaRPr dirty="0">
              <a:latin typeface="Times New Roman"/>
              <a:ea typeface="Times New Roman"/>
              <a:cs typeface="Times New Roman"/>
              <a:sym typeface="Times New Roman"/>
            </a:endParaRPr>
          </a:p>
          <a:p>
            <a:pPr marL="342900" lvl="0" indent="-154940" algn="l" rtl="0">
              <a:spcBef>
                <a:spcPts val="592"/>
              </a:spcBef>
              <a:spcAft>
                <a:spcPts val="0"/>
              </a:spcAft>
              <a:buClr>
                <a:schemeClr val="dk1"/>
              </a:buClr>
              <a:buSzPct val="100000"/>
              <a:buNone/>
            </a:pPr>
            <a:endParaRPr dirty="0"/>
          </a:p>
        </p:txBody>
      </p:sp>
      <p:pic>
        <p:nvPicPr>
          <p:cNvPr id="4" name="Google Shape;85;p1"/>
          <p:cNvPicPr preferRelativeResize="0"/>
          <p:nvPr/>
        </p:nvPicPr>
        <p:blipFill>
          <a:blip r:embed="rId3">
            <a:extLst>
              <a:ext uri="{28A0092B-C50C-407E-A947-70E740481C1C}">
                <a14:useLocalDpi xmlns:a14="http://schemas.microsoft.com/office/drawing/2010/main" val="0"/>
              </a:ext>
            </a:extLst>
          </a:blip>
          <a:stretch>
            <a:fillRect/>
          </a:stretch>
        </p:blipFill>
        <p:spPr>
          <a:xfrm>
            <a:off x="86061" y="114251"/>
            <a:ext cx="916089" cy="106763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18" descr="http://www.plungesuc.lt/out_data/pictures/articles2_pic/14eb69610fb890e.jpg"/>
          <p:cNvPicPr preferRelativeResize="0"/>
          <p:nvPr/>
        </p:nvPicPr>
        <p:blipFill rotWithShape="1">
          <a:blip r:embed="rId3">
            <a:alphaModFix/>
          </a:blip>
          <a:srcRect/>
          <a:stretch/>
        </p:blipFill>
        <p:spPr>
          <a:xfrm>
            <a:off x="1115616" y="1387536"/>
            <a:ext cx="3644925" cy="2419551"/>
          </a:xfrm>
          <a:prstGeom prst="rect">
            <a:avLst/>
          </a:prstGeom>
          <a:noFill/>
          <a:ln>
            <a:noFill/>
          </a:ln>
        </p:spPr>
      </p:pic>
      <p:pic>
        <p:nvPicPr>
          <p:cNvPr id="229" name="Google Shape;229;p18" descr="http://www.plungesuc.lt/out_data/pictures/articles2_pic/d0f521b90788d58.jpg"/>
          <p:cNvPicPr preferRelativeResize="0"/>
          <p:nvPr/>
        </p:nvPicPr>
        <p:blipFill rotWithShape="1">
          <a:blip r:embed="rId4">
            <a:alphaModFix/>
          </a:blip>
          <a:srcRect/>
          <a:stretch/>
        </p:blipFill>
        <p:spPr>
          <a:xfrm>
            <a:off x="5076056" y="1319465"/>
            <a:ext cx="3571875" cy="2379104"/>
          </a:xfrm>
          <a:prstGeom prst="rect">
            <a:avLst/>
          </a:prstGeom>
          <a:noFill/>
          <a:ln>
            <a:noFill/>
          </a:ln>
        </p:spPr>
      </p:pic>
      <p:pic>
        <p:nvPicPr>
          <p:cNvPr id="230" name="Google Shape;230;p18" descr="http://www.plungesuc.lt/out_data/pictures/articles2_pic/3b0f0ea11fb341b.jpg"/>
          <p:cNvPicPr preferRelativeResize="0"/>
          <p:nvPr/>
        </p:nvPicPr>
        <p:blipFill rotWithShape="1">
          <a:blip r:embed="rId5">
            <a:alphaModFix/>
          </a:blip>
          <a:srcRect/>
          <a:stretch/>
        </p:blipFill>
        <p:spPr>
          <a:xfrm>
            <a:off x="5076056" y="3897885"/>
            <a:ext cx="3571875" cy="2778741"/>
          </a:xfrm>
          <a:prstGeom prst="rect">
            <a:avLst/>
          </a:prstGeom>
          <a:noFill/>
          <a:ln>
            <a:noFill/>
          </a:ln>
        </p:spPr>
      </p:pic>
      <p:pic>
        <p:nvPicPr>
          <p:cNvPr id="232" name="Google Shape;232;p18"/>
          <p:cNvPicPr preferRelativeResize="0"/>
          <p:nvPr/>
        </p:nvPicPr>
        <p:blipFill rotWithShape="1">
          <a:blip r:embed="rId6">
            <a:alphaModFix/>
          </a:blip>
          <a:srcRect/>
          <a:stretch/>
        </p:blipFill>
        <p:spPr>
          <a:xfrm>
            <a:off x="1140946" y="3933056"/>
            <a:ext cx="3704988" cy="2778741"/>
          </a:xfrm>
          <a:prstGeom prst="rect">
            <a:avLst/>
          </a:prstGeom>
          <a:noFill/>
          <a:ln>
            <a:noFill/>
          </a:ln>
        </p:spPr>
      </p:pic>
      <p:sp>
        <p:nvSpPr>
          <p:cNvPr id="233" name="Google Shape;233;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562214"/>
              </a:buClr>
              <a:buSzPts val="4300"/>
              <a:buFont typeface="Gill Sans"/>
              <a:buNone/>
            </a:pPr>
            <a:r>
              <a:rPr lang="lt-LT" sz="3200" b="1" dirty="0" err="1">
                <a:latin typeface="Times New Roman"/>
                <a:ea typeface="Times New Roman"/>
                <a:cs typeface="Times New Roman"/>
                <a:sym typeface="Times New Roman"/>
              </a:rPr>
              <a:t>Įtraukieji</a:t>
            </a:r>
            <a:r>
              <a:rPr lang="lt-LT" sz="3200" b="1" dirty="0">
                <a:latin typeface="Times New Roman"/>
                <a:ea typeface="Times New Roman"/>
                <a:cs typeface="Times New Roman"/>
                <a:sym typeface="Times New Roman"/>
              </a:rPr>
              <a:t> festivaliai</a:t>
            </a:r>
            <a:endParaRPr sz="3200" b="1" dirty="0">
              <a:latin typeface="Times New Roman"/>
              <a:ea typeface="Times New Roman"/>
              <a:cs typeface="Times New Roman"/>
              <a:sym typeface="Times New Roman"/>
            </a:endParaRPr>
          </a:p>
        </p:txBody>
      </p:sp>
      <p:pic>
        <p:nvPicPr>
          <p:cNvPr id="8" name="Google Shape;85;p1"/>
          <p:cNvPicPr preferRelativeResize="0"/>
          <p:nvPr/>
        </p:nvPicPr>
        <p:blipFill>
          <a:blip r:embed="rId7">
            <a:extLst>
              <a:ext uri="{28A0092B-C50C-407E-A947-70E740481C1C}">
                <a14:useLocalDpi xmlns:a14="http://schemas.microsoft.com/office/drawing/2010/main" val="0"/>
              </a:ext>
            </a:extLst>
          </a:blip>
          <a:stretch>
            <a:fillRect/>
          </a:stretch>
        </p:blipFill>
        <p:spPr>
          <a:xfrm>
            <a:off x="86061" y="114251"/>
            <a:ext cx="916089" cy="106763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9"/>
          <p:cNvSpPr txBox="1">
            <a:spLocks noGrp="1"/>
          </p:cNvSpPr>
          <p:nvPr>
            <p:ph type="title"/>
          </p:nvPr>
        </p:nvSpPr>
        <p:spPr>
          <a:xfrm>
            <a:off x="1002150" y="274638"/>
            <a:ext cx="768465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562214"/>
              </a:buClr>
              <a:buSzPts val="3200"/>
              <a:buFont typeface="Gill Sans"/>
              <a:buNone/>
            </a:pPr>
            <a:r>
              <a:rPr lang="lt-LT" sz="3200" b="1" dirty="0">
                <a:latin typeface="Times New Roman"/>
                <a:ea typeface="Times New Roman"/>
                <a:cs typeface="Times New Roman"/>
                <a:sym typeface="Times New Roman"/>
              </a:rPr>
              <a:t>Tradiciniai renginiai </a:t>
            </a:r>
            <a:br>
              <a:rPr lang="lt-LT" sz="3200" b="1" dirty="0">
                <a:latin typeface="Times New Roman"/>
                <a:ea typeface="Times New Roman"/>
                <a:cs typeface="Times New Roman"/>
                <a:sym typeface="Times New Roman"/>
              </a:rPr>
            </a:br>
            <a:r>
              <a:rPr lang="lt-LT" sz="3200" b="1" dirty="0">
                <a:latin typeface="Times New Roman"/>
                <a:ea typeface="Times New Roman"/>
                <a:cs typeface="Times New Roman"/>
                <a:sym typeface="Times New Roman"/>
              </a:rPr>
              <a:t>(</a:t>
            </a:r>
            <a:r>
              <a:rPr lang="lt-LT" sz="3200" b="1" dirty="0" err="1">
                <a:latin typeface="Times New Roman"/>
                <a:ea typeface="Times New Roman"/>
                <a:cs typeface="Times New Roman"/>
                <a:sym typeface="Times New Roman"/>
              </a:rPr>
              <a:t>Įtraukusis</a:t>
            </a:r>
            <a:r>
              <a:rPr lang="lt-LT" sz="3200" b="1" dirty="0">
                <a:latin typeface="Times New Roman"/>
                <a:ea typeface="Times New Roman"/>
                <a:cs typeface="Times New Roman"/>
                <a:sym typeface="Times New Roman"/>
              </a:rPr>
              <a:t> festivalis – paroda </a:t>
            </a:r>
            <a:br>
              <a:rPr lang="lt-LT" sz="3200" b="1" dirty="0">
                <a:latin typeface="Times New Roman"/>
                <a:ea typeface="Times New Roman"/>
                <a:cs typeface="Times New Roman"/>
                <a:sym typeface="Times New Roman"/>
              </a:rPr>
            </a:br>
            <a:r>
              <a:rPr lang="lt-LT" sz="3200" b="1" dirty="0">
                <a:latin typeface="Times New Roman"/>
                <a:ea typeface="Times New Roman"/>
                <a:cs typeface="Times New Roman"/>
                <a:sym typeface="Times New Roman"/>
              </a:rPr>
              <a:t>„Nešuosi Lietuvą savo širdyje“ </a:t>
            </a:r>
            <a:endParaRPr sz="3200" b="1" dirty="0">
              <a:latin typeface="Times New Roman"/>
              <a:ea typeface="Times New Roman"/>
              <a:cs typeface="Times New Roman"/>
              <a:sym typeface="Times New Roman"/>
            </a:endParaRPr>
          </a:p>
        </p:txBody>
      </p:sp>
      <p:pic>
        <p:nvPicPr>
          <p:cNvPr id="239" name="Google Shape;239;p19"/>
          <p:cNvPicPr preferRelativeResize="0"/>
          <p:nvPr/>
        </p:nvPicPr>
        <p:blipFill rotWithShape="1">
          <a:blip r:embed="rId3">
            <a:alphaModFix/>
          </a:blip>
          <a:srcRect/>
          <a:stretch/>
        </p:blipFill>
        <p:spPr>
          <a:xfrm>
            <a:off x="1462835" y="2132856"/>
            <a:ext cx="7543209" cy="4238029"/>
          </a:xfrm>
          <a:prstGeom prst="rect">
            <a:avLst/>
          </a:prstGeom>
          <a:noFill/>
          <a:ln>
            <a:noFill/>
          </a:ln>
        </p:spPr>
      </p:pic>
      <p:pic>
        <p:nvPicPr>
          <p:cNvPr id="5" name="Google Shape;85;p1"/>
          <p:cNvPicPr preferRelativeResize="0"/>
          <p:nvPr/>
        </p:nvPicPr>
        <p:blipFill>
          <a:blip r:embed="rId4">
            <a:extLst>
              <a:ext uri="{28A0092B-C50C-407E-A947-70E740481C1C}">
                <a14:useLocalDpi xmlns:a14="http://schemas.microsoft.com/office/drawing/2010/main" val="0"/>
              </a:ext>
            </a:extLst>
          </a:blip>
          <a:stretch>
            <a:fillRect/>
          </a:stretch>
        </p:blipFill>
        <p:spPr>
          <a:xfrm>
            <a:off x="86061" y="114251"/>
            <a:ext cx="916089" cy="106763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20"/>
          <p:cNvPicPr preferRelativeResize="0"/>
          <p:nvPr/>
        </p:nvPicPr>
        <p:blipFill rotWithShape="1">
          <a:blip r:embed="rId3">
            <a:alphaModFix/>
          </a:blip>
          <a:srcRect/>
          <a:stretch/>
        </p:blipFill>
        <p:spPr>
          <a:xfrm>
            <a:off x="755576" y="1159380"/>
            <a:ext cx="3447821" cy="2304256"/>
          </a:xfrm>
          <a:prstGeom prst="rect">
            <a:avLst/>
          </a:prstGeom>
          <a:noFill/>
          <a:ln>
            <a:noFill/>
          </a:ln>
        </p:spPr>
      </p:pic>
      <p:pic>
        <p:nvPicPr>
          <p:cNvPr id="246" name="Google Shape;246;p20"/>
          <p:cNvPicPr preferRelativeResize="0"/>
          <p:nvPr/>
        </p:nvPicPr>
        <p:blipFill rotWithShape="1">
          <a:blip r:embed="rId4">
            <a:alphaModFix/>
          </a:blip>
          <a:srcRect/>
          <a:stretch/>
        </p:blipFill>
        <p:spPr>
          <a:xfrm>
            <a:off x="1475656" y="3429000"/>
            <a:ext cx="6655157" cy="3246776"/>
          </a:xfrm>
          <a:prstGeom prst="rect">
            <a:avLst/>
          </a:prstGeom>
          <a:noFill/>
          <a:ln>
            <a:noFill/>
          </a:ln>
        </p:spPr>
      </p:pic>
      <p:pic>
        <p:nvPicPr>
          <p:cNvPr id="247" name="Google Shape;247;p20"/>
          <p:cNvPicPr preferRelativeResize="0">
            <a:picLocks noGrp="1"/>
          </p:cNvPicPr>
          <p:nvPr>
            <p:ph type="body" idx="1"/>
          </p:nvPr>
        </p:nvPicPr>
        <p:blipFill rotWithShape="1">
          <a:blip r:embed="rId5">
            <a:alphaModFix/>
          </a:blip>
          <a:srcRect/>
          <a:stretch/>
        </p:blipFill>
        <p:spPr>
          <a:xfrm>
            <a:off x="4283968" y="62524"/>
            <a:ext cx="4571999" cy="3429000"/>
          </a:xfrm>
          <a:prstGeom prst="rect">
            <a:avLst/>
          </a:prstGeom>
          <a:noFill/>
          <a:ln>
            <a:noFill/>
          </a:ln>
        </p:spPr>
      </p:pic>
      <p:pic>
        <p:nvPicPr>
          <p:cNvPr id="6" name="Google Shape;85;p1"/>
          <p:cNvPicPr preferRelativeResize="0"/>
          <p:nvPr/>
        </p:nvPicPr>
        <p:blipFill>
          <a:blip r:embed="rId6">
            <a:extLst>
              <a:ext uri="{28A0092B-C50C-407E-A947-70E740481C1C}">
                <a14:useLocalDpi xmlns:a14="http://schemas.microsoft.com/office/drawing/2010/main" val="0"/>
              </a:ext>
            </a:extLst>
          </a:blip>
          <a:stretch>
            <a:fillRect/>
          </a:stretch>
        </p:blipFill>
        <p:spPr>
          <a:xfrm>
            <a:off x="86061" y="114251"/>
            <a:ext cx="916089" cy="106763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22"/>
          <p:cNvSpPr txBox="1">
            <a:spLocks noGrp="1"/>
          </p:cNvSpPr>
          <p:nvPr>
            <p:ph type="title"/>
          </p:nvPr>
        </p:nvSpPr>
        <p:spPr>
          <a:xfrm>
            <a:off x="1109904" y="213718"/>
            <a:ext cx="8034096" cy="1642194"/>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562214"/>
              </a:buClr>
              <a:buSzPct val="83333"/>
              <a:buFont typeface="Gill Sans"/>
              <a:buNone/>
            </a:pPr>
            <a:r>
              <a:rPr lang="lt-LT" sz="3200" b="1" dirty="0" err="1">
                <a:latin typeface="Times New Roman"/>
                <a:ea typeface="Times New Roman"/>
                <a:cs typeface="Times New Roman"/>
                <a:sym typeface="Times New Roman"/>
              </a:rPr>
              <a:t>Įtraukieji</a:t>
            </a:r>
            <a:r>
              <a:rPr lang="lt-LT" sz="3200" b="1" dirty="0">
                <a:latin typeface="Times New Roman"/>
                <a:ea typeface="Times New Roman"/>
                <a:cs typeface="Times New Roman"/>
                <a:sym typeface="Times New Roman"/>
              </a:rPr>
              <a:t> projektai</a:t>
            </a:r>
            <a:br>
              <a:rPr lang="lt-LT" sz="3200" b="1" dirty="0">
                <a:latin typeface="Times New Roman"/>
                <a:ea typeface="Times New Roman"/>
                <a:cs typeface="Times New Roman"/>
                <a:sym typeface="Times New Roman"/>
              </a:rPr>
            </a:br>
            <a:r>
              <a:rPr lang="lt-LT" sz="3200" b="1" dirty="0">
                <a:latin typeface="Times New Roman"/>
                <a:ea typeface="Times New Roman"/>
                <a:cs typeface="Times New Roman"/>
                <a:sym typeface="Times New Roman"/>
              </a:rPr>
              <a:t> (Plungės specialiojo ugdymo centro vokalinis ansamblis – „</a:t>
            </a:r>
            <a:r>
              <a:rPr lang="lt-LT" sz="3200" b="1" dirty="0" err="1">
                <a:latin typeface="Times New Roman"/>
                <a:ea typeface="Times New Roman"/>
                <a:cs typeface="Times New Roman"/>
                <a:sym typeface="Times New Roman"/>
              </a:rPr>
              <a:t>Dainorėliai</a:t>
            </a:r>
            <a:r>
              <a:rPr lang="lt-LT" sz="3200" b="1" dirty="0">
                <a:latin typeface="Times New Roman"/>
                <a:ea typeface="Times New Roman"/>
                <a:cs typeface="Times New Roman"/>
                <a:sym typeface="Times New Roman"/>
              </a:rPr>
              <a:t>“ ir Plungės r. </a:t>
            </a:r>
            <a:r>
              <a:rPr lang="lt-LT" sz="3200" b="1" dirty="0" err="1">
                <a:latin typeface="Times New Roman"/>
                <a:ea typeface="Times New Roman"/>
                <a:cs typeface="Times New Roman"/>
                <a:sym typeface="Times New Roman"/>
              </a:rPr>
              <a:t>Šateikių</a:t>
            </a:r>
            <a:r>
              <a:rPr lang="lt-LT" sz="3200" b="1" dirty="0">
                <a:latin typeface="Times New Roman"/>
                <a:ea typeface="Times New Roman"/>
                <a:cs typeface="Times New Roman"/>
                <a:sym typeface="Times New Roman"/>
              </a:rPr>
              <a:t> parapijos vaikų ir jaunimo choras „Žiburys“)</a:t>
            </a:r>
            <a:endParaRPr sz="3200" b="1" dirty="0">
              <a:latin typeface="Times New Roman"/>
              <a:ea typeface="Times New Roman"/>
              <a:cs typeface="Times New Roman"/>
              <a:sym typeface="Times New Roman"/>
            </a:endParaRPr>
          </a:p>
        </p:txBody>
      </p:sp>
      <p:pic>
        <p:nvPicPr>
          <p:cNvPr id="261" name="Google Shape;261;p22"/>
          <p:cNvPicPr preferRelativeResize="0"/>
          <p:nvPr/>
        </p:nvPicPr>
        <p:blipFill rotWithShape="1">
          <a:blip r:embed="rId3">
            <a:alphaModFix/>
          </a:blip>
          <a:srcRect/>
          <a:stretch/>
        </p:blipFill>
        <p:spPr>
          <a:xfrm>
            <a:off x="1763688" y="2133600"/>
            <a:ext cx="6108103" cy="4332512"/>
          </a:xfrm>
          <a:prstGeom prst="rect">
            <a:avLst/>
          </a:prstGeom>
          <a:noFill/>
          <a:ln>
            <a:noFill/>
          </a:ln>
        </p:spPr>
      </p:pic>
      <p:pic>
        <p:nvPicPr>
          <p:cNvPr id="5" name="Google Shape;85;p1"/>
          <p:cNvPicPr preferRelativeResize="0"/>
          <p:nvPr/>
        </p:nvPicPr>
        <p:blipFill>
          <a:blip r:embed="rId4">
            <a:extLst>
              <a:ext uri="{28A0092B-C50C-407E-A947-70E740481C1C}">
                <a14:useLocalDpi xmlns:a14="http://schemas.microsoft.com/office/drawing/2010/main" val="0"/>
              </a:ext>
            </a:extLst>
          </a:blip>
          <a:stretch>
            <a:fillRect/>
          </a:stretch>
        </p:blipFill>
        <p:spPr>
          <a:xfrm>
            <a:off x="86061" y="114251"/>
            <a:ext cx="916089" cy="106763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g1ef58ca72c8_0_47"/>
          <p:cNvPicPr preferRelativeResize="0"/>
          <p:nvPr/>
        </p:nvPicPr>
        <p:blipFill>
          <a:blip r:embed="rId3">
            <a:alphaModFix/>
          </a:blip>
          <a:stretch>
            <a:fillRect/>
          </a:stretch>
        </p:blipFill>
        <p:spPr>
          <a:xfrm>
            <a:off x="690827" y="1815547"/>
            <a:ext cx="7976096" cy="4141103"/>
          </a:xfrm>
          <a:prstGeom prst="rect">
            <a:avLst/>
          </a:prstGeom>
          <a:noFill/>
          <a:ln>
            <a:noFill/>
          </a:ln>
        </p:spPr>
      </p:pic>
      <p:pic>
        <p:nvPicPr>
          <p:cNvPr id="4" name="Google Shape;85;p1"/>
          <p:cNvPicPr preferRelativeResize="0"/>
          <p:nvPr/>
        </p:nvPicPr>
        <p:blipFill>
          <a:blip r:embed="rId4">
            <a:extLst>
              <a:ext uri="{28A0092B-C50C-407E-A947-70E740481C1C}">
                <a14:useLocalDpi xmlns:a14="http://schemas.microsoft.com/office/drawing/2010/main" val="0"/>
              </a:ext>
            </a:extLst>
          </a:blip>
          <a:stretch>
            <a:fillRect/>
          </a:stretch>
        </p:blipFill>
        <p:spPr>
          <a:xfrm>
            <a:off x="86061" y="114251"/>
            <a:ext cx="916089" cy="1067639"/>
          </a:xfrm>
          <a:prstGeom prst="rect">
            <a:avLst/>
          </a:prstGeom>
          <a:noFill/>
          <a:ln>
            <a:noFill/>
          </a:ln>
        </p:spPr>
      </p:pic>
      <p:sp>
        <p:nvSpPr>
          <p:cNvPr id="2" name="Pavadinimas 1">
            <a:extLst>
              <a:ext uri="{FF2B5EF4-FFF2-40B4-BE49-F238E27FC236}">
                <a16:creationId xmlns:a16="http://schemas.microsoft.com/office/drawing/2014/main" id="{6F0BD064-CB81-4B5A-B4D5-E486E556CED4}"/>
              </a:ext>
            </a:extLst>
          </p:cNvPr>
          <p:cNvSpPr>
            <a:spLocks noGrp="1"/>
          </p:cNvSpPr>
          <p:nvPr>
            <p:ph type="ctrTitle"/>
          </p:nvPr>
        </p:nvSpPr>
        <p:spPr>
          <a:xfrm>
            <a:off x="685800" y="410818"/>
            <a:ext cx="7772400" cy="976008"/>
          </a:xfrm>
        </p:spPr>
        <p:txBody>
          <a:bodyPr>
            <a:normAutofit fontScale="90000"/>
          </a:bodyPr>
          <a:lstStyle/>
          <a:p>
            <a:r>
              <a:rPr lang="lt-LT" dirty="0"/>
              <a:t>Padėjėjai – neatsiejami dalyvių partneriai renginių metu</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g1ef58ca72c8_0_40"/>
          <p:cNvSpPr txBox="1">
            <a:spLocks noGrp="1"/>
          </p:cNvSpPr>
          <p:nvPr>
            <p:ph type="ctrTitle"/>
          </p:nvPr>
        </p:nvSpPr>
        <p:spPr>
          <a:xfrm>
            <a:off x="793775" y="235125"/>
            <a:ext cx="8013600" cy="12309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lt-LT" sz="3400" b="1" dirty="0">
                <a:latin typeface="Times New Roman"/>
                <a:ea typeface="Times New Roman"/>
                <a:cs typeface="Times New Roman"/>
                <a:sym typeface="Times New Roman"/>
              </a:rPr>
              <a:t/>
            </a:r>
            <a:br>
              <a:rPr lang="lt-LT" sz="3400" b="1" dirty="0">
                <a:latin typeface="Times New Roman"/>
                <a:ea typeface="Times New Roman"/>
                <a:cs typeface="Times New Roman"/>
                <a:sym typeface="Times New Roman"/>
              </a:rPr>
            </a:br>
            <a:r>
              <a:rPr lang="lt-LT" sz="3400" b="1" dirty="0">
                <a:latin typeface="Times New Roman"/>
                <a:ea typeface="Times New Roman"/>
                <a:cs typeface="Times New Roman"/>
                <a:sym typeface="Times New Roman"/>
              </a:rPr>
              <a:t/>
            </a:r>
            <a:br>
              <a:rPr lang="lt-LT" sz="3400" b="1" dirty="0">
                <a:latin typeface="Times New Roman"/>
                <a:ea typeface="Times New Roman"/>
                <a:cs typeface="Times New Roman"/>
                <a:sym typeface="Times New Roman"/>
              </a:rPr>
            </a:br>
            <a:r>
              <a:rPr lang="lt-LT" sz="3400" b="1" dirty="0">
                <a:latin typeface="Times New Roman"/>
                <a:ea typeface="Times New Roman"/>
                <a:cs typeface="Times New Roman"/>
                <a:sym typeface="Times New Roman"/>
              </a:rPr>
              <a:t>Renginys “Draugystės šaly”, skirtas tarptautinei žmonių su negalia dienai paminėti </a:t>
            </a:r>
            <a:r>
              <a:rPr lang="lt-LT" sz="2800" b="1" dirty="0">
                <a:latin typeface="Times New Roman"/>
                <a:ea typeface="Times New Roman"/>
                <a:cs typeface="Times New Roman"/>
                <a:sym typeface="Times New Roman"/>
              </a:rPr>
              <a:t>(partneriai: Plungės „Ryto“ </a:t>
            </a:r>
            <a:r>
              <a:rPr lang="lt-LT" sz="2800" b="1" dirty="0" err="1">
                <a:latin typeface="Times New Roman"/>
                <a:ea typeface="Times New Roman"/>
                <a:cs typeface="Times New Roman"/>
                <a:sym typeface="Times New Roman"/>
              </a:rPr>
              <a:t>pagr</a:t>
            </a:r>
            <a:r>
              <a:rPr lang="lt-LT" sz="2800" b="1" dirty="0">
                <a:latin typeface="Times New Roman"/>
                <a:ea typeface="Times New Roman"/>
                <a:cs typeface="Times New Roman"/>
                <a:sym typeface="Times New Roman"/>
              </a:rPr>
              <a:t>. mokykla; A. Jucio progimnazija, Neringos gimnazija ir kt.)</a:t>
            </a:r>
            <a:endParaRPr sz="2800" b="1" dirty="0">
              <a:latin typeface="Times New Roman"/>
              <a:ea typeface="Times New Roman"/>
              <a:cs typeface="Times New Roman"/>
              <a:sym typeface="Times New Roman"/>
            </a:endParaRPr>
          </a:p>
        </p:txBody>
      </p:sp>
      <p:pic>
        <p:nvPicPr>
          <p:cNvPr id="254" name="Google Shape;254;g1ef58ca72c8_0_40"/>
          <p:cNvPicPr preferRelativeResize="0"/>
          <p:nvPr/>
        </p:nvPicPr>
        <p:blipFill>
          <a:blip r:embed="rId3">
            <a:alphaModFix/>
          </a:blip>
          <a:stretch>
            <a:fillRect/>
          </a:stretch>
        </p:blipFill>
        <p:spPr>
          <a:xfrm>
            <a:off x="583096" y="2663687"/>
            <a:ext cx="8224279" cy="4037563"/>
          </a:xfrm>
          <a:prstGeom prst="rect">
            <a:avLst/>
          </a:prstGeom>
          <a:noFill/>
          <a:ln>
            <a:noFill/>
          </a:ln>
        </p:spPr>
      </p:pic>
      <p:pic>
        <p:nvPicPr>
          <p:cNvPr id="5" name="Google Shape;85;p1"/>
          <p:cNvPicPr preferRelativeResize="0"/>
          <p:nvPr/>
        </p:nvPicPr>
        <p:blipFill>
          <a:blip r:embed="rId4">
            <a:extLst>
              <a:ext uri="{28A0092B-C50C-407E-A947-70E740481C1C}">
                <a14:useLocalDpi xmlns:a14="http://schemas.microsoft.com/office/drawing/2010/main" val="0"/>
              </a:ext>
            </a:extLst>
          </a:blip>
          <a:stretch>
            <a:fillRect/>
          </a:stretch>
        </p:blipFill>
        <p:spPr>
          <a:xfrm>
            <a:off x="86061" y="114251"/>
            <a:ext cx="916089" cy="106763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21"/>
          <p:cNvSpPr txBox="1">
            <a:spLocks noGrp="1"/>
          </p:cNvSpPr>
          <p:nvPr>
            <p:ph type="title"/>
          </p:nvPr>
        </p:nvSpPr>
        <p:spPr>
          <a:xfrm>
            <a:off x="1192696" y="248134"/>
            <a:ext cx="7494103"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562214"/>
              </a:buClr>
              <a:buSzPts val="2800"/>
              <a:buFont typeface="Gill Sans"/>
              <a:buNone/>
            </a:pPr>
            <a:r>
              <a:rPr lang="lt-LT" sz="3200" b="1" dirty="0">
                <a:latin typeface="Times New Roman"/>
                <a:ea typeface="Times New Roman"/>
                <a:cs typeface="Times New Roman"/>
                <a:sym typeface="Times New Roman"/>
              </a:rPr>
              <a:t/>
            </a:r>
            <a:br>
              <a:rPr lang="lt-LT" sz="3200" b="1" dirty="0">
                <a:latin typeface="Times New Roman"/>
                <a:ea typeface="Times New Roman"/>
                <a:cs typeface="Times New Roman"/>
                <a:sym typeface="Times New Roman"/>
              </a:rPr>
            </a:br>
            <a:r>
              <a:rPr lang="lt-LT" sz="2000" b="1" dirty="0">
                <a:latin typeface="Times New Roman"/>
                <a:ea typeface="Times New Roman"/>
                <a:cs typeface="Times New Roman"/>
                <a:sym typeface="Times New Roman"/>
              </a:rPr>
              <a:t>Neformaliojo ugdymo (dainavimo ir teatro būrelio) projektas </a:t>
            </a:r>
            <a:r>
              <a:rPr lang="lt-LT" sz="2800" b="1" dirty="0">
                <a:latin typeface="Times New Roman"/>
                <a:ea typeface="Times New Roman"/>
                <a:cs typeface="Times New Roman"/>
                <a:sym typeface="Times New Roman"/>
              </a:rPr>
              <a:t>Muzikinis spektaklis  </a:t>
            </a:r>
            <a:r>
              <a:rPr lang="lt-LT" sz="2000" b="1" dirty="0">
                <a:latin typeface="Times New Roman"/>
                <a:ea typeface="Times New Roman"/>
                <a:cs typeface="Times New Roman"/>
                <a:sym typeface="Times New Roman"/>
              </a:rPr>
              <a:t/>
            </a:r>
            <a:br>
              <a:rPr lang="lt-LT" sz="2000" b="1" dirty="0">
                <a:latin typeface="Times New Roman"/>
                <a:ea typeface="Times New Roman"/>
                <a:cs typeface="Times New Roman"/>
                <a:sym typeface="Times New Roman"/>
              </a:rPr>
            </a:br>
            <a:r>
              <a:rPr lang="lt-LT" sz="2000" b="1" dirty="0">
                <a:latin typeface="Times New Roman"/>
                <a:ea typeface="Times New Roman"/>
                <a:cs typeface="Times New Roman"/>
                <a:sym typeface="Times New Roman"/>
              </a:rPr>
              <a:t>Vytautė Žilinskaitė </a:t>
            </a:r>
            <a:br>
              <a:rPr lang="lt-LT" sz="2000" b="1" dirty="0">
                <a:latin typeface="Times New Roman"/>
                <a:ea typeface="Times New Roman"/>
                <a:cs typeface="Times New Roman"/>
                <a:sym typeface="Times New Roman"/>
              </a:rPr>
            </a:br>
            <a:r>
              <a:rPr lang="lt-LT" sz="2000" b="1" dirty="0">
                <a:latin typeface="Times New Roman"/>
                <a:ea typeface="Times New Roman"/>
                <a:cs typeface="Times New Roman"/>
                <a:sym typeface="Times New Roman"/>
              </a:rPr>
              <a:t>„</a:t>
            </a:r>
            <a:r>
              <a:rPr lang="lt-LT" sz="2000" b="1" i="1" dirty="0">
                <a:latin typeface="Times New Roman"/>
                <a:ea typeface="Times New Roman"/>
                <a:cs typeface="Times New Roman"/>
                <a:sym typeface="Times New Roman"/>
              </a:rPr>
              <a:t>Žiogas stiklinėje</a:t>
            </a:r>
            <a:r>
              <a:rPr lang="lt-LT" sz="2000" b="1" dirty="0">
                <a:latin typeface="Times New Roman"/>
                <a:ea typeface="Times New Roman"/>
                <a:cs typeface="Times New Roman"/>
                <a:sym typeface="Times New Roman"/>
              </a:rPr>
              <a:t>“</a:t>
            </a:r>
            <a:endParaRPr sz="2000" b="1" dirty="0">
              <a:latin typeface="Times New Roman"/>
              <a:ea typeface="Times New Roman"/>
              <a:cs typeface="Times New Roman"/>
              <a:sym typeface="Times New Roman"/>
            </a:endParaRPr>
          </a:p>
        </p:txBody>
      </p:sp>
      <p:pic>
        <p:nvPicPr>
          <p:cNvPr id="274" name="Google Shape;274;p21"/>
          <p:cNvPicPr preferRelativeResize="0">
            <a:picLocks noGrp="1"/>
          </p:cNvPicPr>
          <p:nvPr>
            <p:ph type="body" idx="1"/>
          </p:nvPr>
        </p:nvPicPr>
        <p:blipFill rotWithShape="1">
          <a:blip r:embed="rId3">
            <a:alphaModFix/>
          </a:blip>
          <a:srcRect/>
          <a:stretch/>
        </p:blipFill>
        <p:spPr>
          <a:xfrm>
            <a:off x="209550" y="1949352"/>
            <a:ext cx="4578474" cy="2182573"/>
          </a:xfrm>
          <a:prstGeom prst="rect">
            <a:avLst/>
          </a:prstGeom>
          <a:noFill/>
          <a:ln>
            <a:noFill/>
          </a:ln>
        </p:spPr>
      </p:pic>
      <p:pic>
        <p:nvPicPr>
          <p:cNvPr id="275" name="Google Shape;275;p21"/>
          <p:cNvPicPr preferRelativeResize="0"/>
          <p:nvPr/>
        </p:nvPicPr>
        <p:blipFill rotWithShape="1">
          <a:blip r:embed="rId4">
            <a:alphaModFix/>
          </a:blip>
          <a:srcRect/>
          <a:stretch/>
        </p:blipFill>
        <p:spPr>
          <a:xfrm>
            <a:off x="6366976" y="914635"/>
            <a:ext cx="2366628" cy="3233392"/>
          </a:xfrm>
          <a:prstGeom prst="rect">
            <a:avLst/>
          </a:prstGeom>
          <a:noFill/>
          <a:ln>
            <a:noFill/>
          </a:ln>
        </p:spPr>
      </p:pic>
      <p:pic>
        <p:nvPicPr>
          <p:cNvPr id="276" name="Google Shape;276;p21"/>
          <p:cNvPicPr preferRelativeResize="0"/>
          <p:nvPr/>
        </p:nvPicPr>
        <p:blipFill rotWithShape="1">
          <a:blip r:embed="rId5">
            <a:alphaModFix/>
          </a:blip>
          <a:srcRect/>
          <a:stretch/>
        </p:blipFill>
        <p:spPr>
          <a:xfrm>
            <a:off x="1733690" y="3645024"/>
            <a:ext cx="2736255" cy="3060540"/>
          </a:xfrm>
          <a:prstGeom prst="rect">
            <a:avLst/>
          </a:prstGeom>
          <a:noFill/>
          <a:ln>
            <a:noFill/>
          </a:ln>
        </p:spPr>
      </p:pic>
      <p:pic>
        <p:nvPicPr>
          <p:cNvPr id="277" name="Google Shape;277;p21"/>
          <p:cNvPicPr preferRelativeResize="0"/>
          <p:nvPr/>
        </p:nvPicPr>
        <p:blipFill rotWithShape="1">
          <a:blip r:embed="rId6">
            <a:alphaModFix/>
          </a:blip>
          <a:srcRect/>
          <a:stretch/>
        </p:blipFill>
        <p:spPr>
          <a:xfrm>
            <a:off x="4788024" y="3645024"/>
            <a:ext cx="4080720" cy="3060540"/>
          </a:xfrm>
          <a:prstGeom prst="rect">
            <a:avLst/>
          </a:prstGeom>
          <a:noFill/>
          <a:ln>
            <a:noFill/>
          </a:ln>
        </p:spPr>
      </p:pic>
      <p:pic>
        <p:nvPicPr>
          <p:cNvPr id="8" name="Google Shape;85;p1"/>
          <p:cNvPicPr preferRelativeResize="0"/>
          <p:nvPr/>
        </p:nvPicPr>
        <p:blipFill>
          <a:blip r:embed="rId7">
            <a:extLst>
              <a:ext uri="{28A0092B-C50C-407E-A947-70E740481C1C}">
                <a14:useLocalDpi xmlns:a14="http://schemas.microsoft.com/office/drawing/2010/main" val="0"/>
              </a:ext>
            </a:extLst>
          </a:blip>
          <a:stretch>
            <a:fillRect/>
          </a:stretch>
        </p:blipFill>
        <p:spPr>
          <a:xfrm>
            <a:off x="86061" y="114251"/>
            <a:ext cx="916089" cy="106763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23"/>
          <p:cNvSpPr txBox="1">
            <a:spLocks noGrp="1"/>
          </p:cNvSpPr>
          <p:nvPr>
            <p:ph type="ctrTitle"/>
          </p:nvPr>
        </p:nvSpPr>
        <p:spPr>
          <a:xfrm>
            <a:off x="1432560" y="359898"/>
            <a:ext cx="7711440" cy="908862"/>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562214"/>
              </a:buClr>
              <a:buSzPts val="3200"/>
              <a:buFont typeface="Gill Sans"/>
              <a:buNone/>
            </a:pPr>
            <a:r>
              <a:rPr lang="lt-LT" sz="3200" b="1">
                <a:latin typeface="Times New Roman"/>
                <a:ea typeface="Times New Roman"/>
                <a:cs typeface="Times New Roman"/>
                <a:sym typeface="Times New Roman"/>
              </a:rPr>
              <a:t>Plungės specialiojo ugdymo centro mokinių dalyvavimas festivaliuose</a:t>
            </a:r>
            <a:endParaRPr sz="3200" b="1">
              <a:latin typeface="Times New Roman"/>
              <a:ea typeface="Times New Roman"/>
              <a:cs typeface="Times New Roman"/>
              <a:sym typeface="Times New Roman"/>
            </a:endParaRPr>
          </a:p>
        </p:txBody>
      </p:sp>
      <p:pic>
        <p:nvPicPr>
          <p:cNvPr id="285" name="Google Shape;285;p23" descr="No description available."/>
          <p:cNvPicPr preferRelativeResize="0"/>
          <p:nvPr/>
        </p:nvPicPr>
        <p:blipFill rotWithShape="1">
          <a:blip r:embed="rId3">
            <a:alphaModFix/>
          </a:blip>
          <a:srcRect/>
          <a:stretch/>
        </p:blipFill>
        <p:spPr>
          <a:xfrm>
            <a:off x="1460249" y="1700809"/>
            <a:ext cx="2175647" cy="3489226"/>
          </a:xfrm>
          <a:prstGeom prst="rect">
            <a:avLst/>
          </a:prstGeom>
          <a:noFill/>
          <a:ln>
            <a:noFill/>
          </a:ln>
        </p:spPr>
      </p:pic>
      <p:pic>
        <p:nvPicPr>
          <p:cNvPr id="286" name="Google Shape;286;p23" descr="No description available."/>
          <p:cNvPicPr preferRelativeResize="0"/>
          <p:nvPr/>
        </p:nvPicPr>
        <p:blipFill rotWithShape="1">
          <a:blip r:embed="rId4">
            <a:alphaModFix/>
          </a:blip>
          <a:srcRect/>
          <a:stretch/>
        </p:blipFill>
        <p:spPr>
          <a:xfrm>
            <a:off x="4500563" y="1700213"/>
            <a:ext cx="4032250" cy="2889250"/>
          </a:xfrm>
          <a:prstGeom prst="rect">
            <a:avLst/>
          </a:prstGeom>
          <a:noFill/>
          <a:ln>
            <a:noFill/>
          </a:ln>
        </p:spPr>
      </p:pic>
      <p:pic>
        <p:nvPicPr>
          <p:cNvPr id="287" name="Google Shape;287;p23" descr="No description available."/>
          <p:cNvPicPr preferRelativeResize="0"/>
          <p:nvPr/>
        </p:nvPicPr>
        <p:blipFill rotWithShape="1">
          <a:blip r:embed="rId5">
            <a:alphaModFix/>
          </a:blip>
          <a:srcRect/>
          <a:stretch/>
        </p:blipFill>
        <p:spPr>
          <a:xfrm>
            <a:off x="2915816" y="3445422"/>
            <a:ext cx="2016125" cy="3208338"/>
          </a:xfrm>
          <a:prstGeom prst="rect">
            <a:avLst/>
          </a:prstGeom>
          <a:noFill/>
          <a:ln>
            <a:noFill/>
          </a:ln>
        </p:spPr>
      </p:pic>
      <p:pic>
        <p:nvPicPr>
          <p:cNvPr id="7" name="Google Shape;85;p1"/>
          <p:cNvPicPr preferRelativeResize="0"/>
          <p:nvPr/>
        </p:nvPicPr>
        <p:blipFill>
          <a:blip r:embed="rId6">
            <a:extLst>
              <a:ext uri="{28A0092B-C50C-407E-A947-70E740481C1C}">
                <a14:useLocalDpi xmlns:a14="http://schemas.microsoft.com/office/drawing/2010/main" val="0"/>
              </a:ext>
            </a:extLst>
          </a:blip>
          <a:stretch>
            <a:fillRect/>
          </a:stretch>
        </p:blipFill>
        <p:spPr>
          <a:xfrm>
            <a:off x="86061" y="114251"/>
            <a:ext cx="916089" cy="106763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24" descr="No description available."/>
          <p:cNvPicPr preferRelativeResize="0">
            <a:picLocks noGrp="1"/>
          </p:cNvPicPr>
          <p:nvPr>
            <p:ph type="subTitle" idx="1"/>
          </p:nvPr>
        </p:nvPicPr>
        <p:blipFill rotWithShape="1">
          <a:blip r:embed="rId3">
            <a:alphaModFix/>
          </a:blip>
          <a:srcRect/>
          <a:stretch/>
        </p:blipFill>
        <p:spPr>
          <a:xfrm>
            <a:off x="960424" y="965675"/>
            <a:ext cx="3817500" cy="4119000"/>
          </a:xfrm>
          <a:prstGeom prst="rect">
            <a:avLst/>
          </a:prstGeom>
          <a:noFill/>
          <a:ln>
            <a:noFill/>
          </a:ln>
        </p:spPr>
      </p:pic>
      <p:pic>
        <p:nvPicPr>
          <p:cNvPr id="293" name="Google Shape;293;p24" descr="http://www.plungesuc.lt/out_data/pictures/articles2_pic/8e23fe618dd3b47.jpg"/>
          <p:cNvPicPr preferRelativeResize="0"/>
          <p:nvPr/>
        </p:nvPicPr>
        <p:blipFill rotWithShape="1">
          <a:blip r:embed="rId4">
            <a:alphaModFix/>
          </a:blip>
          <a:srcRect/>
          <a:stretch/>
        </p:blipFill>
        <p:spPr>
          <a:xfrm>
            <a:off x="4500575" y="3471875"/>
            <a:ext cx="3668200" cy="3209725"/>
          </a:xfrm>
          <a:prstGeom prst="rect">
            <a:avLst/>
          </a:prstGeom>
          <a:noFill/>
          <a:ln>
            <a:noFill/>
          </a:ln>
        </p:spPr>
      </p:pic>
      <p:pic>
        <p:nvPicPr>
          <p:cNvPr id="294" name="Google Shape;294;p24" descr="No description available."/>
          <p:cNvPicPr preferRelativeResize="0"/>
          <p:nvPr/>
        </p:nvPicPr>
        <p:blipFill rotWithShape="1">
          <a:blip r:embed="rId5">
            <a:alphaModFix/>
          </a:blip>
          <a:srcRect/>
          <a:stretch/>
        </p:blipFill>
        <p:spPr>
          <a:xfrm>
            <a:off x="5522900" y="76900"/>
            <a:ext cx="3158500" cy="3352100"/>
          </a:xfrm>
          <a:prstGeom prst="rect">
            <a:avLst/>
          </a:prstGeom>
          <a:noFill/>
          <a:ln>
            <a:noFill/>
          </a:ln>
        </p:spPr>
      </p:pic>
      <p:pic>
        <p:nvPicPr>
          <p:cNvPr id="6" name="Google Shape;85;p1"/>
          <p:cNvPicPr preferRelativeResize="0"/>
          <p:nvPr/>
        </p:nvPicPr>
        <p:blipFill>
          <a:blip r:embed="rId6">
            <a:extLst>
              <a:ext uri="{28A0092B-C50C-407E-A947-70E740481C1C}">
                <a14:useLocalDpi xmlns:a14="http://schemas.microsoft.com/office/drawing/2010/main" val="0"/>
              </a:ext>
            </a:extLst>
          </a:blip>
          <a:stretch>
            <a:fillRect/>
          </a:stretch>
        </p:blipFill>
        <p:spPr>
          <a:xfrm>
            <a:off x="86061" y="114251"/>
            <a:ext cx="916089" cy="106763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g1ee86f4b506_0_0"/>
          <p:cNvSpPr txBox="1">
            <a:spLocks noGrp="1"/>
          </p:cNvSpPr>
          <p:nvPr>
            <p:ph type="subTitle" idx="4294967295"/>
          </p:nvPr>
        </p:nvSpPr>
        <p:spPr>
          <a:xfrm>
            <a:off x="800101" y="1849438"/>
            <a:ext cx="8343900" cy="1752600"/>
          </a:xfrm>
          <a:prstGeom prst="rect">
            <a:avLst/>
          </a:prstGeom>
          <a:noFill/>
          <a:ln>
            <a:noFill/>
          </a:ln>
        </p:spPr>
        <p:txBody>
          <a:bodyPr spcFirstLastPara="1" wrap="square" lIns="91425" tIns="0" rIns="91425" bIns="45700" anchor="t" anchorCtr="0">
            <a:normAutofit/>
          </a:bodyPr>
          <a:lstStyle/>
          <a:p>
            <a:pPr marL="0" marR="0" lvl="0" indent="0" algn="ctr" rtl="0">
              <a:spcBef>
                <a:spcPts val="640"/>
              </a:spcBef>
              <a:spcAft>
                <a:spcPts val="0"/>
              </a:spcAft>
              <a:buClr>
                <a:schemeClr val="dk1"/>
              </a:buClr>
              <a:buSzPts val="3200"/>
              <a:buFont typeface="Arial"/>
              <a:buNone/>
            </a:pPr>
            <a:r>
              <a:rPr lang="lt-LT" sz="3200" b="1" i="0" u="none" strike="noStrike" cap="none">
                <a:solidFill>
                  <a:schemeClr val="dk1"/>
                </a:solidFill>
                <a:latin typeface="Times New Roman"/>
                <a:ea typeface="Times New Roman"/>
                <a:cs typeface="Times New Roman"/>
                <a:sym typeface="Times New Roman"/>
              </a:rPr>
              <a:t>Ar vaikas, t</a:t>
            </a:r>
            <a:r>
              <a:rPr lang="lt-LT" b="1">
                <a:latin typeface="Times New Roman"/>
                <a:ea typeface="Times New Roman"/>
                <a:cs typeface="Times New Roman"/>
                <a:sym typeface="Times New Roman"/>
              </a:rPr>
              <a:t>urintis </a:t>
            </a:r>
            <a:r>
              <a:rPr lang="lt-LT" sz="3200" b="1" i="0" u="none" strike="noStrike" cap="none">
                <a:solidFill>
                  <a:schemeClr val="dk1"/>
                </a:solidFill>
                <a:latin typeface="Times New Roman"/>
                <a:ea typeface="Times New Roman"/>
                <a:cs typeface="Times New Roman"/>
                <a:sym typeface="Times New Roman"/>
              </a:rPr>
              <a:t>specialiųjų ugdymosi poreikių,  turi / gali dalyvauti konkursuose?</a:t>
            </a:r>
            <a:endParaRPr sz="3200" b="1" i="0" u="none" strike="noStrike" cap="none">
              <a:solidFill>
                <a:schemeClr val="dk1"/>
              </a:solidFill>
              <a:latin typeface="Times New Roman"/>
              <a:ea typeface="Times New Roman"/>
              <a:cs typeface="Times New Roman"/>
              <a:sym typeface="Times New Roman"/>
            </a:endParaRPr>
          </a:p>
          <a:p>
            <a:pPr marL="0" marR="0" lvl="0" indent="0" algn="l" rtl="0">
              <a:spcBef>
                <a:spcPts val="60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p:txBody>
      </p:sp>
      <p:pic>
        <p:nvPicPr>
          <p:cNvPr id="4" name="Google Shape;85;p1"/>
          <p:cNvPicPr preferRelativeResize="0"/>
          <p:nvPr/>
        </p:nvPicPr>
        <p:blipFill>
          <a:blip r:embed="rId3">
            <a:extLst>
              <a:ext uri="{28A0092B-C50C-407E-A947-70E740481C1C}">
                <a14:useLocalDpi xmlns:a14="http://schemas.microsoft.com/office/drawing/2010/main" val="0"/>
              </a:ext>
            </a:extLst>
          </a:blip>
          <a:stretch>
            <a:fillRect/>
          </a:stretch>
        </p:blipFill>
        <p:spPr>
          <a:xfrm>
            <a:off x="86061" y="114251"/>
            <a:ext cx="916089" cy="106763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
          <p:cNvSpPr txBox="1">
            <a:spLocks noGrp="1"/>
          </p:cNvSpPr>
          <p:nvPr>
            <p:ph type="title"/>
          </p:nvPr>
        </p:nvSpPr>
        <p:spPr>
          <a:xfrm>
            <a:off x="1435608" y="274637"/>
            <a:ext cx="7498200" cy="34776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562214"/>
              </a:buClr>
              <a:buSzPct val="100000"/>
              <a:buFont typeface="Gill Sans"/>
              <a:buNone/>
            </a:pPr>
            <a:r>
              <a:rPr lang="lt-LT" sz="3600" b="1"/>
              <a:t>   </a:t>
            </a:r>
            <a:r>
              <a:rPr lang="lt-LT" sz="3600" b="1">
                <a:latin typeface="Times New Roman"/>
                <a:ea typeface="Times New Roman"/>
                <a:cs typeface="Times New Roman"/>
                <a:sym typeface="Times New Roman"/>
              </a:rPr>
              <a:t>Muzika (dailė, teatrinė raiška ir kt.) yra viena iš meninės raiškos formų </a:t>
            </a:r>
            <a:r>
              <a:rPr lang="lt-LT" sz="3600"/>
              <a:t/>
            </a:r>
            <a:br>
              <a:rPr lang="lt-LT" sz="3600"/>
            </a:br>
            <a:r>
              <a:rPr lang="lt-LT"/>
              <a:t>   </a:t>
            </a:r>
            <a:br>
              <a:rPr lang="lt-LT"/>
            </a:br>
            <a:r>
              <a:rPr lang="lt-LT"/>
              <a:t/>
            </a:r>
            <a:br>
              <a:rPr lang="lt-LT"/>
            </a:br>
            <a:endParaRPr/>
          </a:p>
        </p:txBody>
      </p:sp>
      <p:sp>
        <p:nvSpPr>
          <p:cNvPr id="103" name="Google Shape;103;p2"/>
          <p:cNvSpPr/>
          <p:nvPr/>
        </p:nvSpPr>
        <p:spPr>
          <a:xfrm>
            <a:off x="743484" y="1720840"/>
            <a:ext cx="7674123" cy="45242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lt-LT" sz="32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3200"/>
              <a:buFont typeface="Arial"/>
              <a:buNone/>
            </a:pPr>
            <a:r>
              <a:rPr lang="lt-LT" sz="3200" b="0" i="0" u="none" strike="noStrike" cap="none">
                <a:solidFill>
                  <a:schemeClr val="dk1"/>
                </a:solidFill>
                <a:latin typeface="Arial"/>
                <a:ea typeface="Arial"/>
                <a:cs typeface="Arial"/>
                <a:sym typeface="Arial"/>
              </a:rPr>
              <a:t>   </a:t>
            </a:r>
            <a:r>
              <a:rPr lang="lt-LT" sz="2800" b="0" i="1" u="none" strike="noStrike" cap="none">
                <a:solidFill>
                  <a:schemeClr val="dk1"/>
                </a:solidFill>
                <a:latin typeface="Times New Roman"/>
                <a:ea typeface="Times New Roman"/>
                <a:cs typeface="Times New Roman"/>
                <a:sym typeface="Times New Roman"/>
              </a:rPr>
              <a:t>Menas yra ta priemonė, kuri labiausiai gali „atrakinti“ vaiką: padėti išreikšti emocijas ir mintis, lavinti abstraktųjį mąstymą, auginti emocinį intelektą. Dažnai būtent ši forma vaikui, turinčiam specialiųjų ugdymosi poreikių, lieka kaip vienintelė arba viena iš nedaugelio formų reikštis ir visavertiškai gyventi gyvenimą</a:t>
            </a:r>
            <a:r>
              <a:rPr lang="lt-LT" sz="2800" b="0" i="0" u="none" strike="noStrike" cap="none">
                <a:solidFill>
                  <a:schemeClr val="dk1"/>
                </a:solidFill>
                <a:latin typeface="Times New Roman"/>
                <a:ea typeface="Times New Roman"/>
                <a:cs typeface="Times New Roman"/>
                <a:sym typeface="Times New Roman"/>
              </a:rPr>
              <a:t>.</a:t>
            </a:r>
            <a:br>
              <a:rPr lang="lt-LT" sz="2800" b="0" i="0" u="none" strike="noStrike" cap="none">
                <a:solidFill>
                  <a:schemeClr val="dk1"/>
                </a:solidFill>
                <a:latin typeface="Times New Roman"/>
                <a:ea typeface="Times New Roman"/>
                <a:cs typeface="Times New Roman"/>
                <a:sym typeface="Times New Roman"/>
              </a:rPr>
            </a:br>
            <a:r>
              <a:rPr lang="lt-LT" sz="2800" b="0" i="0" u="none" strike="noStrike" cap="none">
                <a:solidFill>
                  <a:schemeClr val="dk1"/>
                </a:solidFill>
                <a:latin typeface="Times New Roman"/>
                <a:ea typeface="Times New Roman"/>
                <a:cs typeface="Times New Roman"/>
                <a:sym typeface="Times New Roman"/>
              </a:rPr>
              <a:t/>
            </a:r>
            <a:br>
              <a:rPr lang="lt-LT" sz="2800" b="0" i="0" u="none" strike="noStrike" cap="none">
                <a:solidFill>
                  <a:schemeClr val="dk1"/>
                </a:solidFill>
                <a:latin typeface="Times New Roman"/>
                <a:ea typeface="Times New Roman"/>
                <a:cs typeface="Times New Roman"/>
                <a:sym typeface="Times New Roman"/>
              </a:rPr>
            </a:br>
            <a:endParaRPr sz="2800" b="0" i="0" u="none" strike="noStrike" cap="none">
              <a:solidFill>
                <a:schemeClr val="dk1"/>
              </a:solidFill>
              <a:latin typeface="Times New Roman"/>
              <a:ea typeface="Times New Roman"/>
              <a:cs typeface="Times New Roman"/>
              <a:sym typeface="Times New Roman"/>
            </a:endParaRPr>
          </a:p>
        </p:txBody>
      </p:sp>
      <p:pic>
        <p:nvPicPr>
          <p:cNvPr id="5" name="Google Shape;85;p1"/>
          <p:cNvPicPr preferRelativeResize="0"/>
          <p:nvPr/>
        </p:nvPicPr>
        <p:blipFill>
          <a:blip r:embed="rId3">
            <a:extLst>
              <a:ext uri="{28A0092B-C50C-407E-A947-70E740481C1C}">
                <a14:useLocalDpi xmlns:a14="http://schemas.microsoft.com/office/drawing/2010/main" val="0"/>
              </a:ext>
            </a:extLst>
          </a:blip>
          <a:stretch>
            <a:fillRect/>
          </a:stretch>
        </p:blipFill>
        <p:spPr>
          <a:xfrm>
            <a:off x="86061" y="114251"/>
            <a:ext cx="916089" cy="106763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27"/>
          <p:cNvSpPr txBox="1">
            <a:spLocks noGrp="1"/>
          </p:cNvSpPr>
          <p:nvPr>
            <p:ph type="title"/>
          </p:nvPr>
        </p:nvSpPr>
        <p:spPr>
          <a:xfrm>
            <a:off x="1476374" y="274638"/>
            <a:ext cx="7210425"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562214"/>
              </a:buClr>
              <a:buSzPts val="3200"/>
              <a:buFont typeface="Gill Sans"/>
              <a:buNone/>
            </a:pPr>
            <a:r>
              <a:rPr lang="lt-LT" sz="3200" b="1" dirty="0">
                <a:latin typeface="Times New Roman"/>
                <a:ea typeface="Times New Roman"/>
                <a:cs typeface="Times New Roman"/>
                <a:sym typeface="Times New Roman"/>
              </a:rPr>
              <a:t>Mokinių, turinčių SUP, dalyvavimas konkursuose </a:t>
            </a:r>
            <a:endParaRPr sz="3200" b="1" dirty="0">
              <a:latin typeface="Times New Roman"/>
              <a:ea typeface="Times New Roman"/>
              <a:cs typeface="Times New Roman"/>
              <a:sym typeface="Times New Roman"/>
            </a:endParaRPr>
          </a:p>
        </p:txBody>
      </p:sp>
      <p:sp>
        <p:nvSpPr>
          <p:cNvPr id="307" name="Google Shape;307;p27"/>
          <p:cNvSpPr txBox="1">
            <a:spLocks noGrp="1"/>
          </p:cNvSpPr>
          <p:nvPr>
            <p:ph type="body" idx="1"/>
          </p:nvPr>
        </p:nvSpPr>
        <p:spPr>
          <a:xfrm>
            <a:off x="276225" y="1447800"/>
            <a:ext cx="8657463" cy="4800600"/>
          </a:xfrm>
          <a:prstGeom prst="rect">
            <a:avLst/>
          </a:prstGeom>
          <a:noFill/>
          <a:ln>
            <a:noFill/>
          </a:ln>
        </p:spPr>
        <p:txBody>
          <a:bodyPr spcFirstLastPara="1" wrap="square" lIns="91425" tIns="45700" rIns="91425" bIns="45700" anchor="t" anchorCtr="0">
            <a:normAutofit fontScale="77500" lnSpcReduction="20000"/>
          </a:bodyPr>
          <a:lstStyle/>
          <a:p>
            <a:pPr marL="365760" lvl="0" indent="-120902" algn="l" rtl="0">
              <a:lnSpc>
                <a:spcPct val="100000"/>
              </a:lnSpc>
              <a:spcBef>
                <a:spcPts val="0"/>
              </a:spcBef>
              <a:spcAft>
                <a:spcPts val="0"/>
              </a:spcAft>
              <a:buClr>
                <a:schemeClr val="dk1"/>
              </a:buClr>
              <a:buSzPct val="80000"/>
              <a:buNone/>
            </a:pPr>
            <a:endParaRPr dirty="0"/>
          </a:p>
          <a:p>
            <a:pPr marL="365760" lvl="0" indent="-120902" algn="l" rtl="0">
              <a:lnSpc>
                <a:spcPct val="100000"/>
              </a:lnSpc>
              <a:spcBef>
                <a:spcPts val="600"/>
              </a:spcBef>
              <a:spcAft>
                <a:spcPts val="0"/>
              </a:spcAft>
              <a:buClr>
                <a:schemeClr val="dk1"/>
              </a:buClr>
              <a:buSzPct val="80000"/>
              <a:buNone/>
            </a:pPr>
            <a:r>
              <a:rPr lang="lt-LT" i="1" dirty="0">
                <a:latin typeface="Times New Roman"/>
                <a:ea typeface="Times New Roman"/>
                <a:cs typeface="Times New Roman"/>
                <a:sym typeface="Times New Roman"/>
              </a:rPr>
              <a:t>Privalumai:</a:t>
            </a:r>
            <a:endParaRPr i="1" dirty="0">
              <a:latin typeface="Times New Roman"/>
              <a:ea typeface="Times New Roman"/>
              <a:cs typeface="Times New Roman"/>
              <a:sym typeface="Times New Roman"/>
            </a:endParaRPr>
          </a:p>
          <a:p>
            <a:pPr marL="551689" lvl="0" indent="-408432" algn="just" rtl="0">
              <a:lnSpc>
                <a:spcPct val="100000"/>
              </a:lnSpc>
              <a:spcBef>
                <a:spcPts val="600"/>
              </a:spcBef>
              <a:spcAft>
                <a:spcPts val="0"/>
              </a:spcAft>
              <a:buClr>
                <a:schemeClr val="dk1"/>
              </a:buClr>
              <a:buSzPct val="80000"/>
              <a:buFont typeface="Times New Roman"/>
              <a:buChar char="•"/>
            </a:pPr>
            <a:r>
              <a:rPr lang="lt-LT" dirty="0">
                <a:latin typeface="Times New Roman"/>
                <a:ea typeface="Times New Roman"/>
                <a:cs typeface="Times New Roman"/>
                <a:sym typeface="Times New Roman"/>
              </a:rPr>
              <a:t>Remiantis konkursų nuostatais, mokiniai, turintys SUP, gali dalyvauti  visuose konkursuose (pagal savo galimybes).</a:t>
            </a:r>
            <a:endParaRPr dirty="0">
              <a:latin typeface="Times New Roman"/>
              <a:ea typeface="Times New Roman"/>
              <a:cs typeface="Times New Roman"/>
              <a:sym typeface="Times New Roman"/>
            </a:endParaRPr>
          </a:p>
          <a:p>
            <a:pPr marL="551689" lvl="0" indent="-408432" algn="just" rtl="0">
              <a:lnSpc>
                <a:spcPct val="100000"/>
              </a:lnSpc>
              <a:spcBef>
                <a:spcPts val="600"/>
              </a:spcBef>
              <a:spcAft>
                <a:spcPts val="0"/>
              </a:spcAft>
              <a:buClr>
                <a:schemeClr val="dk1"/>
              </a:buClr>
              <a:buSzPct val="80000"/>
              <a:buFont typeface="Times New Roman"/>
              <a:buChar char="•"/>
            </a:pPr>
            <a:r>
              <a:rPr lang="lt-LT" dirty="0">
                <a:latin typeface="Times New Roman"/>
                <a:ea typeface="Times New Roman"/>
                <a:cs typeface="Times New Roman"/>
                <a:sym typeface="Times New Roman"/>
              </a:rPr>
              <a:t>Mokiniai (su SUP ir be SUP) yra lygiaverčiai konkursų dalyviai (tai ypatingą pasitenkinimą kelia tėvams).</a:t>
            </a:r>
            <a:endParaRPr dirty="0">
              <a:latin typeface="Times New Roman"/>
              <a:ea typeface="Times New Roman"/>
              <a:cs typeface="Times New Roman"/>
              <a:sym typeface="Times New Roman"/>
            </a:endParaRPr>
          </a:p>
          <a:p>
            <a:pPr marL="342900" lvl="0" indent="0" algn="just" rtl="0">
              <a:lnSpc>
                <a:spcPct val="100000"/>
              </a:lnSpc>
              <a:spcBef>
                <a:spcPts val="600"/>
              </a:spcBef>
              <a:spcAft>
                <a:spcPts val="0"/>
              </a:spcAft>
              <a:buNone/>
            </a:pPr>
            <a:endParaRPr dirty="0">
              <a:latin typeface="Times New Roman"/>
              <a:ea typeface="Times New Roman"/>
              <a:cs typeface="Times New Roman"/>
              <a:sym typeface="Times New Roman"/>
            </a:endParaRPr>
          </a:p>
          <a:p>
            <a:pPr marL="342900" lvl="0" indent="0" algn="just" rtl="0">
              <a:lnSpc>
                <a:spcPct val="100000"/>
              </a:lnSpc>
              <a:spcBef>
                <a:spcPts val="600"/>
              </a:spcBef>
              <a:spcAft>
                <a:spcPts val="0"/>
              </a:spcAft>
              <a:buNone/>
            </a:pPr>
            <a:r>
              <a:rPr lang="lt-LT" i="1" dirty="0">
                <a:latin typeface="Times New Roman"/>
                <a:ea typeface="Times New Roman"/>
                <a:cs typeface="Times New Roman"/>
                <a:sym typeface="Times New Roman"/>
              </a:rPr>
              <a:t>Trūkumai:</a:t>
            </a:r>
            <a:endParaRPr i="1" dirty="0">
              <a:latin typeface="Times New Roman"/>
              <a:ea typeface="Times New Roman"/>
              <a:cs typeface="Times New Roman"/>
              <a:sym typeface="Times New Roman"/>
            </a:endParaRPr>
          </a:p>
          <a:p>
            <a:pPr marL="551689" lvl="0" indent="-408432" algn="just">
              <a:spcBef>
                <a:spcPts val="600"/>
              </a:spcBef>
              <a:buSzPct val="80000"/>
              <a:buFont typeface="Times New Roman"/>
              <a:buChar char="•"/>
            </a:pPr>
            <a:r>
              <a:rPr lang="lt-LT" dirty="0">
                <a:latin typeface="Times New Roman"/>
                <a:ea typeface="Times New Roman"/>
                <a:cs typeface="Times New Roman"/>
                <a:sym typeface="Times New Roman"/>
              </a:rPr>
              <a:t>Aplinka (dažnai vaikas  nespėja prisitaikyti),</a:t>
            </a:r>
            <a:endParaRPr dirty="0">
              <a:latin typeface="Times New Roman"/>
              <a:ea typeface="Times New Roman"/>
              <a:cs typeface="Times New Roman"/>
              <a:sym typeface="Times New Roman"/>
            </a:endParaRPr>
          </a:p>
          <a:p>
            <a:pPr marL="551689" lvl="0" indent="-378269" algn="just" rtl="0">
              <a:lnSpc>
                <a:spcPct val="100000"/>
              </a:lnSpc>
              <a:spcBef>
                <a:spcPts val="600"/>
              </a:spcBef>
              <a:spcAft>
                <a:spcPts val="0"/>
              </a:spcAft>
              <a:buSzPct val="56250"/>
              <a:buFont typeface="Times New Roman"/>
              <a:buChar char="•"/>
            </a:pPr>
            <a:r>
              <a:rPr lang="lt-LT" dirty="0">
                <a:latin typeface="Times New Roman"/>
                <a:ea typeface="Times New Roman"/>
                <a:cs typeface="Times New Roman"/>
                <a:sym typeface="Times New Roman"/>
              </a:rPr>
              <a:t>Šalutiniai dirgikliai (judesiai, kuždesiai, žiūrovų, komisijos  emocijos),</a:t>
            </a:r>
            <a:endParaRPr dirty="0">
              <a:latin typeface="Times New Roman"/>
              <a:ea typeface="Times New Roman"/>
              <a:cs typeface="Times New Roman"/>
              <a:sym typeface="Times New Roman"/>
            </a:endParaRPr>
          </a:p>
          <a:p>
            <a:pPr marL="551689" lvl="0" indent="-408432" algn="just" rtl="0">
              <a:lnSpc>
                <a:spcPct val="100000"/>
              </a:lnSpc>
              <a:spcBef>
                <a:spcPts val="600"/>
              </a:spcBef>
              <a:spcAft>
                <a:spcPts val="0"/>
              </a:spcAft>
              <a:buClr>
                <a:schemeClr val="dk1"/>
              </a:buClr>
              <a:buSzPct val="80000"/>
              <a:buFont typeface="Times New Roman"/>
              <a:buChar char="•"/>
            </a:pPr>
            <a:r>
              <a:rPr lang="lt-LT" dirty="0">
                <a:latin typeface="Times New Roman"/>
                <a:ea typeface="Times New Roman"/>
                <a:cs typeface="Times New Roman"/>
                <a:sym typeface="Times New Roman"/>
              </a:rPr>
              <a:t>Laiko resursai,</a:t>
            </a:r>
            <a:endParaRPr dirty="0">
              <a:latin typeface="Times New Roman"/>
              <a:ea typeface="Times New Roman"/>
              <a:cs typeface="Times New Roman"/>
              <a:sym typeface="Times New Roman"/>
            </a:endParaRPr>
          </a:p>
          <a:p>
            <a:pPr marL="551689" lvl="0" indent="-408432" algn="just" rtl="0">
              <a:lnSpc>
                <a:spcPct val="100000"/>
              </a:lnSpc>
              <a:spcBef>
                <a:spcPts val="600"/>
              </a:spcBef>
              <a:spcAft>
                <a:spcPts val="0"/>
              </a:spcAft>
              <a:buClr>
                <a:schemeClr val="dk1"/>
              </a:buClr>
              <a:buSzPct val="80000"/>
              <a:buFont typeface="Times New Roman"/>
              <a:buChar char="•"/>
            </a:pPr>
            <a:r>
              <a:rPr lang="lt-LT" dirty="0">
                <a:latin typeface="Times New Roman"/>
                <a:ea typeface="Times New Roman"/>
                <a:cs typeface="Times New Roman"/>
                <a:sym typeface="Times New Roman"/>
              </a:rPr>
              <a:t>Vertinimas (skirtingas komisijos požiūris).</a:t>
            </a:r>
            <a:endParaRPr dirty="0">
              <a:latin typeface="Times New Roman"/>
              <a:ea typeface="Times New Roman"/>
              <a:cs typeface="Times New Roman"/>
              <a:sym typeface="Times New Roman"/>
            </a:endParaRPr>
          </a:p>
          <a:p>
            <a:pPr marL="365760" lvl="0" indent="0" algn="l" rtl="0">
              <a:lnSpc>
                <a:spcPct val="100000"/>
              </a:lnSpc>
              <a:spcBef>
                <a:spcPts val="600"/>
              </a:spcBef>
              <a:spcAft>
                <a:spcPts val="0"/>
              </a:spcAft>
              <a:buClr>
                <a:schemeClr val="dk1"/>
              </a:buClr>
              <a:buSzPct val="100000"/>
              <a:buNone/>
            </a:pPr>
            <a:endParaRPr dirty="0"/>
          </a:p>
          <a:p>
            <a:pPr marL="365760" lvl="0" indent="-120902" algn="l" rtl="0">
              <a:lnSpc>
                <a:spcPct val="100000"/>
              </a:lnSpc>
              <a:spcBef>
                <a:spcPts val="600"/>
              </a:spcBef>
              <a:spcAft>
                <a:spcPts val="0"/>
              </a:spcAft>
              <a:buClr>
                <a:schemeClr val="dk1"/>
              </a:buClr>
              <a:buSzPct val="80000"/>
              <a:buNone/>
            </a:pPr>
            <a:endParaRPr dirty="0"/>
          </a:p>
        </p:txBody>
      </p:sp>
      <p:pic>
        <p:nvPicPr>
          <p:cNvPr id="5" name="Google Shape;85;p1"/>
          <p:cNvPicPr preferRelativeResize="0"/>
          <p:nvPr/>
        </p:nvPicPr>
        <p:blipFill>
          <a:blip r:embed="rId3">
            <a:extLst>
              <a:ext uri="{28A0092B-C50C-407E-A947-70E740481C1C}">
                <a14:useLocalDpi xmlns:a14="http://schemas.microsoft.com/office/drawing/2010/main" val="0"/>
              </a:ext>
            </a:extLst>
          </a:blip>
          <a:stretch>
            <a:fillRect/>
          </a:stretch>
        </p:blipFill>
        <p:spPr>
          <a:xfrm>
            <a:off x="86061" y="114251"/>
            <a:ext cx="916089" cy="106763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g2ad54b3f8e8_0_0"/>
          <p:cNvSpPr txBox="1">
            <a:spLocks noGrp="1"/>
          </p:cNvSpPr>
          <p:nvPr>
            <p:ph type="title"/>
          </p:nvPr>
        </p:nvSpPr>
        <p:spPr>
          <a:xfrm>
            <a:off x="925600" y="862150"/>
            <a:ext cx="8008200" cy="5995800"/>
          </a:xfrm>
          <a:prstGeom prst="rect">
            <a:avLst/>
          </a:prstGeom>
          <a:noFill/>
          <a:ln>
            <a:noFill/>
          </a:ln>
        </p:spPr>
        <p:txBody>
          <a:bodyPr spcFirstLastPara="1" wrap="square" lIns="91425" tIns="45700" rIns="91425" bIns="45700" anchor="ctr" anchorCtr="0">
            <a:noAutofit/>
          </a:bodyPr>
          <a:lstStyle/>
          <a:p>
            <a:pPr marL="0" lvl="0" indent="0" algn="just" rtl="0">
              <a:spcBef>
                <a:spcPts val="0"/>
              </a:spcBef>
              <a:spcAft>
                <a:spcPts val="0"/>
              </a:spcAft>
              <a:buClr>
                <a:schemeClr val="dk1"/>
              </a:buClr>
              <a:buSzPts val="3200"/>
              <a:buFont typeface="Times New Roman"/>
              <a:buNone/>
            </a:pPr>
            <a:r>
              <a:rPr lang="lt-LT" sz="4100" b="1" dirty="0">
                <a:latin typeface="Times New Roman"/>
                <a:ea typeface="Times New Roman"/>
                <a:cs typeface="Times New Roman"/>
                <a:sym typeface="Times New Roman"/>
              </a:rPr>
              <a:t>Mokinių, turinčių SUP, vertinimas</a:t>
            </a:r>
            <a:endParaRPr sz="4100" b="1" dirty="0">
              <a:latin typeface="Times New Roman"/>
              <a:ea typeface="Times New Roman"/>
              <a:cs typeface="Times New Roman"/>
              <a:sym typeface="Times New Roman"/>
            </a:endParaRPr>
          </a:p>
          <a:p>
            <a:pPr marL="0" lvl="0" indent="0" algn="just" rtl="0">
              <a:spcBef>
                <a:spcPts val="0"/>
              </a:spcBef>
              <a:spcAft>
                <a:spcPts val="0"/>
              </a:spcAft>
              <a:buClr>
                <a:schemeClr val="dk1"/>
              </a:buClr>
              <a:buSzPts val="3200"/>
              <a:buFont typeface="Times New Roman"/>
              <a:buNone/>
            </a:pPr>
            <a:endParaRPr sz="3200" b="1" dirty="0">
              <a:latin typeface="Times New Roman"/>
              <a:ea typeface="Times New Roman"/>
              <a:cs typeface="Times New Roman"/>
              <a:sym typeface="Times New Roman"/>
            </a:endParaRPr>
          </a:p>
          <a:p>
            <a:pPr marL="0" lvl="0" indent="0" algn="just" rtl="0">
              <a:spcBef>
                <a:spcPts val="0"/>
              </a:spcBef>
              <a:spcAft>
                <a:spcPts val="0"/>
              </a:spcAft>
              <a:buClr>
                <a:schemeClr val="dk1"/>
              </a:buClr>
              <a:buSzPts val="3200"/>
              <a:buFont typeface="Times New Roman"/>
              <a:buNone/>
            </a:pPr>
            <a:r>
              <a:rPr lang="lt-LT" sz="2700" b="1" dirty="0">
                <a:latin typeface="Times New Roman"/>
                <a:ea typeface="Times New Roman"/>
                <a:cs typeface="Times New Roman"/>
                <a:sym typeface="Times New Roman"/>
              </a:rPr>
              <a:t>Kriterijai:</a:t>
            </a:r>
            <a:endParaRPr sz="2700" b="1" dirty="0">
              <a:latin typeface="Times New Roman"/>
              <a:ea typeface="Times New Roman"/>
              <a:cs typeface="Times New Roman"/>
              <a:sym typeface="Times New Roman"/>
            </a:endParaRPr>
          </a:p>
          <a:p>
            <a:pPr marL="0" lvl="0" indent="0" algn="just" rtl="0">
              <a:spcBef>
                <a:spcPts val="0"/>
              </a:spcBef>
              <a:spcAft>
                <a:spcPts val="0"/>
              </a:spcAft>
              <a:buClr>
                <a:schemeClr val="dk1"/>
              </a:buClr>
              <a:buSzPts val="3200"/>
              <a:buFont typeface="Times New Roman"/>
              <a:buNone/>
            </a:pPr>
            <a:endParaRPr sz="2700" b="1" dirty="0">
              <a:latin typeface="Times New Roman"/>
              <a:ea typeface="Times New Roman"/>
              <a:cs typeface="Times New Roman"/>
              <a:sym typeface="Times New Roman"/>
            </a:endParaRPr>
          </a:p>
          <a:p>
            <a:pPr marL="0" lvl="0" indent="0" algn="just" rtl="0">
              <a:spcBef>
                <a:spcPts val="0"/>
              </a:spcBef>
              <a:spcAft>
                <a:spcPts val="0"/>
              </a:spcAft>
              <a:buClr>
                <a:schemeClr val="dk1"/>
              </a:buClr>
              <a:buSzPts val="3200"/>
              <a:buFont typeface="Times New Roman"/>
              <a:buNone/>
            </a:pPr>
            <a:r>
              <a:rPr lang="lt-LT" sz="2700" b="1" dirty="0">
                <a:latin typeface="Times New Roman"/>
                <a:ea typeface="Times New Roman"/>
                <a:cs typeface="Times New Roman"/>
                <a:sym typeface="Times New Roman"/>
              </a:rPr>
              <a:t>Vokaliniai duomenys (balso stiprumas)</a:t>
            </a:r>
            <a:endParaRPr sz="2700" b="1" dirty="0">
              <a:latin typeface="Times New Roman"/>
              <a:ea typeface="Times New Roman"/>
              <a:cs typeface="Times New Roman"/>
              <a:sym typeface="Times New Roman"/>
            </a:endParaRPr>
          </a:p>
          <a:p>
            <a:pPr marL="0" lvl="0" indent="0" algn="just" rtl="0">
              <a:spcBef>
                <a:spcPts val="0"/>
              </a:spcBef>
              <a:spcAft>
                <a:spcPts val="0"/>
              </a:spcAft>
              <a:buClr>
                <a:schemeClr val="dk1"/>
              </a:buClr>
              <a:buSzPts val="3200"/>
              <a:buFont typeface="Times New Roman"/>
              <a:buNone/>
            </a:pPr>
            <a:r>
              <a:rPr lang="lt-LT" sz="2700" b="1" dirty="0">
                <a:latin typeface="Times New Roman"/>
                <a:ea typeface="Times New Roman"/>
                <a:cs typeface="Times New Roman"/>
                <a:sym typeface="Times New Roman"/>
              </a:rPr>
              <a:t>Meninis programos išpildymas</a:t>
            </a:r>
            <a:endParaRPr sz="2700" b="1" dirty="0">
              <a:latin typeface="Times New Roman"/>
              <a:ea typeface="Times New Roman"/>
              <a:cs typeface="Times New Roman"/>
              <a:sym typeface="Times New Roman"/>
            </a:endParaRPr>
          </a:p>
          <a:p>
            <a:pPr marL="0" lvl="0" indent="0" algn="just" rtl="0">
              <a:spcBef>
                <a:spcPts val="0"/>
              </a:spcBef>
              <a:spcAft>
                <a:spcPts val="0"/>
              </a:spcAft>
              <a:buClr>
                <a:schemeClr val="dk1"/>
              </a:buClr>
              <a:buSzPts val="3200"/>
              <a:buFont typeface="Times New Roman"/>
              <a:buNone/>
            </a:pPr>
            <a:r>
              <a:rPr lang="lt-LT" sz="2700" b="1" dirty="0">
                <a:latin typeface="Times New Roman"/>
                <a:ea typeface="Times New Roman"/>
                <a:cs typeface="Times New Roman"/>
                <a:sym typeface="Times New Roman"/>
              </a:rPr>
              <a:t>Sceninė kultūra (kūrybiškumas)</a:t>
            </a:r>
            <a:endParaRPr sz="2700" b="1" dirty="0">
              <a:latin typeface="Times New Roman"/>
              <a:ea typeface="Times New Roman"/>
              <a:cs typeface="Times New Roman"/>
              <a:sym typeface="Times New Roman"/>
            </a:endParaRPr>
          </a:p>
          <a:p>
            <a:pPr marL="0" lvl="0" indent="0" algn="just" rtl="0">
              <a:spcBef>
                <a:spcPts val="0"/>
              </a:spcBef>
              <a:spcAft>
                <a:spcPts val="0"/>
              </a:spcAft>
              <a:buClr>
                <a:schemeClr val="dk1"/>
              </a:buClr>
              <a:buSzPts val="3200"/>
              <a:buFont typeface="Times New Roman"/>
              <a:buNone/>
            </a:pPr>
            <a:r>
              <a:rPr lang="lt-LT" sz="2700" b="1" dirty="0">
                <a:latin typeface="Times New Roman"/>
                <a:ea typeface="Times New Roman"/>
                <a:cs typeface="Times New Roman"/>
                <a:sym typeface="Times New Roman"/>
              </a:rPr>
              <a:t>Repertuaro interpretacija (tematikos atskleidimas)</a:t>
            </a:r>
            <a:endParaRPr sz="2700" b="1" dirty="0">
              <a:latin typeface="Times New Roman"/>
              <a:ea typeface="Times New Roman"/>
              <a:cs typeface="Times New Roman"/>
              <a:sym typeface="Times New Roman"/>
            </a:endParaRPr>
          </a:p>
          <a:p>
            <a:pPr marL="0" lvl="0" indent="0" algn="just" rtl="0">
              <a:spcBef>
                <a:spcPts val="0"/>
              </a:spcBef>
              <a:spcAft>
                <a:spcPts val="0"/>
              </a:spcAft>
              <a:buClr>
                <a:schemeClr val="dk1"/>
              </a:buClr>
              <a:buSzPts val="3200"/>
              <a:buFont typeface="Times New Roman"/>
              <a:buNone/>
            </a:pPr>
            <a:r>
              <a:rPr lang="lt-LT" sz="2700" b="1" dirty="0">
                <a:latin typeface="Times New Roman"/>
                <a:ea typeface="Times New Roman"/>
                <a:cs typeface="Times New Roman"/>
                <a:sym typeface="Times New Roman"/>
              </a:rPr>
              <a:t>Artistiškumas (meninis atlikimas)</a:t>
            </a:r>
            <a:endParaRPr sz="2700" b="1" dirty="0">
              <a:latin typeface="Times New Roman"/>
              <a:ea typeface="Times New Roman"/>
              <a:cs typeface="Times New Roman"/>
              <a:sym typeface="Times New Roman"/>
            </a:endParaRPr>
          </a:p>
          <a:p>
            <a:pPr marL="0" lvl="0" indent="0" algn="just" rtl="0">
              <a:spcBef>
                <a:spcPts val="0"/>
              </a:spcBef>
              <a:spcAft>
                <a:spcPts val="0"/>
              </a:spcAft>
              <a:buClr>
                <a:schemeClr val="dk1"/>
              </a:buClr>
              <a:buSzPts val="3200"/>
              <a:buFont typeface="Times New Roman"/>
              <a:buNone/>
            </a:pPr>
            <a:endParaRPr sz="2700" b="1" dirty="0">
              <a:latin typeface="Times New Roman"/>
              <a:ea typeface="Times New Roman"/>
              <a:cs typeface="Times New Roman"/>
              <a:sym typeface="Times New Roman"/>
            </a:endParaRPr>
          </a:p>
          <a:p>
            <a:pPr marL="0" lvl="0" indent="0" algn="just" rtl="0">
              <a:spcBef>
                <a:spcPts val="0"/>
              </a:spcBef>
              <a:spcAft>
                <a:spcPts val="0"/>
              </a:spcAft>
              <a:buClr>
                <a:schemeClr val="dk1"/>
              </a:buClr>
              <a:buSzPts val="3200"/>
              <a:buFont typeface="Times New Roman"/>
              <a:buNone/>
            </a:pPr>
            <a:endParaRPr sz="3200" b="1" dirty="0">
              <a:latin typeface="Times New Roman"/>
              <a:ea typeface="Times New Roman"/>
              <a:cs typeface="Times New Roman"/>
              <a:sym typeface="Times New Roman"/>
            </a:endParaRPr>
          </a:p>
          <a:p>
            <a:pPr marL="0" lvl="0" indent="0" algn="just" rtl="0">
              <a:spcBef>
                <a:spcPts val="0"/>
              </a:spcBef>
              <a:spcAft>
                <a:spcPts val="0"/>
              </a:spcAft>
              <a:buClr>
                <a:schemeClr val="dk1"/>
              </a:buClr>
              <a:buSzPts val="3200"/>
              <a:buFont typeface="Times New Roman"/>
              <a:buNone/>
            </a:pPr>
            <a:endParaRPr sz="3200" b="1" dirty="0">
              <a:latin typeface="Times New Roman"/>
              <a:ea typeface="Times New Roman"/>
              <a:cs typeface="Times New Roman"/>
              <a:sym typeface="Times New Roman"/>
            </a:endParaRPr>
          </a:p>
        </p:txBody>
      </p:sp>
      <p:pic>
        <p:nvPicPr>
          <p:cNvPr id="4" name="Google Shape;85;p1"/>
          <p:cNvPicPr preferRelativeResize="0"/>
          <p:nvPr/>
        </p:nvPicPr>
        <p:blipFill>
          <a:blip r:embed="rId3">
            <a:extLst>
              <a:ext uri="{28A0092B-C50C-407E-A947-70E740481C1C}">
                <a14:useLocalDpi xmlns:a14="http://schemas.microsoft.com/office/drawing/2010/main" val="0"/>
              </a:ext>
            </a:extLst>
          </a:blip>
          <a:stretch>
            <a:fillRect/>
          </a:stretch>
        </p:blipFill>
        <p:spPr>
          <a:xfrm>
            <a:off x="86061" y="114251"/>
            <a:ext cx="916089" cy="106763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26"/>
          <p:cNvSpPr txBox="1">
            <a:spLocks noGrp="1"/>
          </p:cNvSpPr>
          <p:nvPr>
            <p:ph type="ctrTitle"/>
          </p:nvPr>
        </p:nvSpPr>
        <p:spPr>
          <a:xfrm>
            <a:off x="1432560" y="188640"/>
            <a:ext cx="7406640" cy="2088232"/>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rgbClr val="562214"/>
              </a:buClr>
              <a:buSzPts val="4400"/>
              <a:buFont typeface="Gill Sans"/>
              <a:buNone/>
            </a:pPr>
            <a:r>
              <a:rPr lang="lt-LT" dirty="0"/>
              <a:t> </a:t>
            </a:r>
            <a:br>
              <a:rPr lang="lt-LT" dirty="0"/>
            </a:br>
            <a:r>
              <a:rPr lang="lt-LT" dirty="0"/>
              <a:t> </a:t>
            </a:r>
            <a:r>
              <a:rPr lang="lt-LT" sz="3200" b="1" dirty="0">
                <a:latin typeface="Times New Roman"/>
                <a:ea typeface="Times New Roman"/>
                <a:cs typeface="Times New Roman"/>
                <a:sym typeface="Times New Roman"/>
              </a:rPr>
              <a:t>Konkursuose dalyvaujančių mokinių, turinčių SUP, išskirtinės savybės:</a:t>
            </a:r>
            <a:endParaRPr sz="3200" b="1" dirty="0">
              <a:latin typeface="Times New Roman"/>
              <a:ea typeface="Times New Roman"/>
              <a:cs typeface="Times New Roman"/>
              <a:sym typeface="Times New Roman"/>
            </a:endParaRPr>
          </a:p>
        </p:txBody>
      </p:sp>
      <p:sp>
        <p:nvSpPr>
          <p:cNvPr id="320" name="Google Shape;320;p26"/>
          <p:cNvSpPr txBox="1">
            <a:spLocks noGrp="1"/>
          </p:cNvSpPr>
          <p:nvPr>
            <p:ph type="subTitle" idx="1"/>
          </p:nvPr>
        </p:nvSpPr>
        <p:spPr>
          <a:xfrm>
            <a:off x="1093862" y="2828658"/>
            <a:ext cx="7745338" cy="3624678"/>
          </a:xfrm>
          <a:prstGeom prst="rect">
            <a:avLst/>
          </a:prstGeom>
          <a:noFill/>
          <a:ln>
            <a:noFill/>
          </a:ln>
        </p:spPr>
        <p:txBody>
          <a:bodyPr spcFirstLastPara="1" wrap="square" lIns="91425" tIns="0" rIns="91425" bIns="45700" anchor="t" anchorCtr="0">
            <a:normAutofit fontScale="85000" lnSpcReduction="20000"/>
          </a:bodyPr>
          <a:lstStyle/>
          <a:p>
            <a:pPr marL="598932" lvl="0" indent="-571500" algn="just" rtl="0">
              <a:lnSpc>
                <a:spcPct val="100000"/>
              </a:lnSpc>
              <a:spcBef>
                <a:spcPts val="592"/>
              </a:spcBef>
              <a:spcAft>
                <a:spcPts val="0"/>
              </a:spcAft>
              <a:buClr>
                <a:schemeClr val="dk1"/>
              </a:buClr>
              <a:buSzPct val="80000"/>
              <a:buFont typeface="Arial"/>
              <a:buChar char="•"/>
            </a:pPr>
            <a:r>
              <a:rPr lang="lt-LT" sz="3200" b="1">
                <a:solidFill>
                  <a:schemeClr val="dk1"/>
                </a:solidFill>
                <a:latin typeface="Times New Roman"/>
                <a:ea typeface="Times New Roman"/>
                <a:cs typeface="Times New Roman"/>
                <a:sym typeface="Times New Roman"/>
              </a:rPr>
              <a:t>DRĄSA</a:t>
            </a:r>
            <a:r>
              <a:rPr lang="lt-LT" sz="3200">
                <a:solidFill>
                  <a:schemeClr val="dk1"/>
                </a:solidFill>
                <a:latin typeface="Times New Roman"/>
                <a:ea typeface="Times New Roman"/>
                <a:cs typeface="Times New Roman"/>
                <a:sym typeface="Times New Roman"/>
              </a:rPr>
              <a:t> (dažnai jie drąsiai jaučiasi scenoje).</a:t>
            </a:r>
            <a:endParaRPr>
              <a:latin typeface="Times New Roman"/>
              <a:ea typeface="Times New Roman"/>
              <a:cs typeface="Times New Roman"/>
              <a:sym typeface="Times New Roman"/>
            </a:endParaRPr>
          </a:p>
          <a:p>
            <a:pPr marL="598932" lvl="0" indent="-571500" algn="just" rtl="0">
              <a:lnSpc>
                <a:spcPct val="100000"/>
              </a:lnSpc>
              <a:spcBef>
                <a:spcPts val="592"/>
              </a:spcBef>
              <a:spcAft>
                <a:spcPts val="0"/>
              </a:spcAft>
              <a:buClr>
                <a:schemeClr val="dk1"/>
              </a:buClr>
              <a:buSzPct val="80000"/>
              <a:buFont typeface="Arial"/>
              <a:buChar char="•"/>
            </a:pPr>
            <a:r>
              <a:rPr lang="lt-LT" sz="3200" b="1">
                <a:solidFill>
                  <a:schemeClr val="dk1"/>
                </a:solidFill>
                <a:latin typeface="Times New Roman"/>
                <a:ea typeface="Times New Roman"/>
                <a:cs typeface="Times New Roman"/>
                <a:sym typeface="Times New Roman"/>
              </a:rPr>
              <a:t>ATMINTIS</a:t>
            </a:r>
            <a:r>
              <a:rPr lang="lt-LT" sz="3200">
                <a:solidFill>
                  <a:schemeClr val="dk1"/>
                </a:solidFill>
                <a:latin typeface="Times New Roman"/>
                <a:ea typeface="Times New Roman"/>
                <a:cs typeface="Times New Roman"/>
                <a:sym typeface="Times New Roman"/>
              </a:rPr>
              <a:t> (tekstą įsisavina sunkiai, tačiau įsimena ilgam), dažnai turi regimąją atmintį.</a:t>
            </a:r>
            <a:endParaRPr>
              <a:latin typeface="Times New Roman"/>
              <a:ea typeface="Times New Roman"/>
              <a:cs typeface="Times New Roman"/>
              <a:sym typeface="Times New Roman"/>
            </a:endParaRPr>
          </a:p>
          <a:p>
            <a:pPr marL="598932" lvl="0" indent="-571500" algn="just" rtl="0">
              <a:lnSpc>
                <a:spcPct val="100000"/>
              </a:lnSpc>
              <a:spcBef>
                <a:spcPts val="592"/>
              </a:spcBef>
              <a:spcAft>
                <a:spcPts val="0"/>
              </a:spcAft>
              <a:buClr>
                <a:schemeClr val="dk1"/>
              </a:buClr>
              <a:buSzPct val="80000"/>
              <a:buFont typeface="Arial"/>
              <a:buChar char="•"/>
            </a:pPr>
            <a:r>
              <a:rPr lang="lt-LT" sz="3200" b="1">
                <a:solidFill>
                  <a:schemeClr val="dk1"/>
                </a:solidFill>
                <a:latin typeface="Times New Roman"/>
                <a:ea typeface="Times New Roman"/>
                <a:cs typeface="Times New Roman"/>
                <a:sym typeface="Times New Roman"/>
              </a:rPr>
              <a:t>SUSIKAUPIMAS</a:t>
            </a:r>
            <a:r>
              <a:rPr lang="lt-LT" sz="3200">
                <a:solidFill>
                  <a:schemeClr val="dk1"/>
                </a:solidFill>
                <a:latin typeface="Times New Roman"/>
                <a:ea typeface="Times New Roman"/>
                <a:cs typeface="Times New Roman"/>
                <a:sym typeface="Times New Roman"/>
              </a:rPr>
              <a:t>.</a:t>
            </a:r>
            <a:endParaRPr>
              <a:latin typeface="Times New Roman"/>
              <a:ea typeface="Times New Roman"/>
              <a:cs typeface="Times New Roman"/>
              <a:sym typeface="Times New Roman"/>
            </a:endParaRPr>
          </a:p>
          <a:p>
            <a:pPr marL="598932" lvl="0" indent="-571500" algn="just" rtl="0">
              <a:lnSpc>
                <a:spcPct val="100000"/>
              </a:lnSpc>
              <a:spcBef>
                <a:spcPts val="592"/>
              </a:spcBef>
              <a:spcAft>
                <a:spcPts val="0"/>
              </a:spcAft>
              <a:buClr>
                <a:schemeClr val="dk1"/>
              </a:buClr>
              <a:buSzPct val="80000"/>
              <a:buFont typeface="Arial"/>
              <a:buChar char="•"/>
            </a:pPr>
            <a:r>
              <a:rPr lang="lt-LT" sz="3200">
                <a:solidFill>
                  <a:schemeClr val="dk1"/>
                </a:solidFill>
                <a:latin typeface="Times New Roman"/>
                <a:ea typeface="Times New Roman"/>
                <a:cs typeface="Times New Roman"/>
                <a:sym typeface="Times New Roman"/>
              </a:rPr>
              <a:t>Svarbus </a:t>
            </a:r>
            <a:r>
              <a:rPr lang="lt-LT" sz="3200" b="1">
                <a:solidFill>
                  <a:schemeClr val="dk1"/>
                </a:solidFill>
                <a:latin typeface="Times New Roman"/>
                <a:ea typeface="Times New Roman"/>
                <a:cs typeface="Times New Roman"/>
                <a:sym typeface="Times New Roman"/>
              </a:rPr>
              <a:t>APDOVANOJIMAS</a:t>
            </a:r>
            <a:r>
              <a:rPr lang="lt-LT" sz="3200">
                <a:solidFill>
                  <a:schemeClr val="dk1"/>
                </a:solidFill>
                <a:latin typeface="Times New Roman"/>
                <a:ea typeface="Times New Roman"/>
                <a:cs typeface="Times New Roman"/>
                <a:sym typeface="Times New Roman"/>
              </a:rPr>
              <a:t> už pasiekimus.</a:t>
            </a:r>
            <a:endParaRPr sz="3200">
              <a:solidFill>
                <a:schemeClr val="dk1"/>
              </a:solidFill>
              <a:latin typeface="Times New Roman"/>
              <a:ea typeface="Times New Roman"/>
              <a:cs typeface="Times New Roman"/>
              <a:sym typeface="Times New Roman"/>
            </a:endParaRPr>
          </a:p>
          <a:p>
            <a:pPr marL="598932" lvl="0" indent="-609092" algn="just" rtl="0">
              <a:lnSpc>
                <a:spcPct val="100000"/>
              </a:lnSpc>
              <a:spcBef>
                <a:spcPts val="592"/>
              </a:spcBef>
              <a:spcAft>
                <a:spcPts val="0"/>
              </a:spcAft>
              <a:buClr>
                <a:schemeClr val="dk1"/>
              </a:buClr>
              <a:buSzPct val="100000"/>
              <a:buFont typeface="Times New Roman"/>
              <a:buChar char="•"/>
            </a:pPr>
            <a:r>
              <a:rPr lang="lt-LT" b="1">
                <a:solidFill>
                  <a:schemeClr val="dk1"/>
                </a:solidFill>
                <a:latin typeface="Times New Roman"/>
                <a:ea typeface="Times New Roman"/>
                <a:cs typeface="Times New Roman"/>
                <a:sym typeface="Times New Roman"/>
              </a:rPr>
              <a:t>LAISVAI</a:t>
            </a:r>
            <a:r>
              <a:rPr lang="lt-LT">
                <a:solidFill>
                  <a:schemeClr val="dk1"/>
                </a:solidFill>
                <a:latin typeface="Times New Roman"/>
                <a:ea typeface="Times New Roman"/>
                <a:cs typeface="Times New Roman"/>
                <a:sym typeface="Times New Roman"/>
              </a:rPr>
              <a:t> jaučiasi scenoje.</a:t>
            </a:r>
            <a:endParaRPr>
              <a:solidFill>
                <a:schemeClr val="dk1"/>
              </a:solidFill>
              <a:latin typeface="Times New Roman"/>
              <a:ea typeface="Times New Roman"/>
              <a:cs typeface="Times New Roman"/>
              <a:sym typeface="Times New Roman"/>
            </a:endParaRPr>
          </a:p>
          <a:p>
            <a:pPr marL="0" lvl="0" indent="0" algn="just" rtl="0">
              <a:lnSpc>
                <a:spcPct val="100000"/>
              </a:lnSpc>
              <a:spcBef>
                <a:spcPts val="592"/>
              </a:spcBef>
              <a:spcAft>
                <a:spcPts val="0"/>
              </a:spcAft>
              <a:buNone/>
            </a:pPr>
            <a:r>
              <a:rPr lang="lt-LT" sz="3200">
                <a:solidFill>
                  <a:schemeClr val="dk1"/>
                </a:solidFill>
                <a:latin typeface="Times New Roman"/>
                <a:ea typeface="Times New Roman"/>
                <a:cs typeface="Times New Roman"/>
                <a:sym typeface="Times New Roman"/>
              </a:rPr>
              <a:t/>
            </a:r>
            <a:br>
              <a:rPr lang="lt-LT" sz="3200">
                <a:solidFill>
                  <a:schemeClr val="dk1"/>
                </a:solidFill>
                <a:latin typeface="Times New Roman"/>
                <a:ea typeface="Times New Roman"/>
                <a:cs typeface="Times New Roman"/>
                <a:sym typeface="Times New Roman"/>
              </a:rPr>
            </a:br>
            <a:r>
              <a:rPr lang="lt-LT" sz="1800"/>
              <a:t/>
            </a:r>
            <a:br>
              <a:rPr lang="lt-LT" sz="1800"/>
            </a:br>
            <a:endParaRPr>
              <a:solidFill>
                <a:schemeClr val="dk1"/>
              </a:solidFill>
            </a:endParaRPr>
          </a:p>
        </p:txBody>
      </p:sp>
      <p:pic>
        <p:nvPicPr>
          <p:cNvPr id="5" name="Google Shape;85;p1"/>
          <p:cNvPicPr preferRelativeResize="0"/>
          <p:nvPr/>
        </p:nvPicPr>
        <p:blipFill>
          <a:blip r:embed="rId3">
            <a:extLst>
              <a:ext uri="{28A0092B-C50C-407E-A947-70E740481C1C}">
                <a14:useLocalDpi xmlns:a14="http://schemas.microsoft.com/office/drawing/2010/main" val="0"/>
              </a:ext>
            </a:extLst>
          </a:blip>
          <a:stretch>
            <a:fillRect/>
          </a:stretch>
        </p:blipFill>
        <p:spPr>
          <a:xfrm>
            <a:off x="86061" y="114251"/>
            <a:ext cx="916089" cy="106763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g2ad54b3f8e8_0_5"/>
          <p:cNvSpPr txBox="1">
            <a:spLocks noGrp="1"/>
          </p:cNvSpPr>
          <p:nvPr>
            <p:ph type="title"/>
          </p:nvPr>
        </p:nvSpPr>
        <p:spPr>
          <a:xfrm>
            <a:off x="1708225" y="252584"/>
            <a:ext cx="7096200" cy="12963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3200"/>
              <a:buFont typeface="Times New Roman"/>
              <a:buNone/>
            </a:pPr>
            <a:r>
              <a:rPr lang="lt-LT" sz="4600" b="1">
                <a:latin typeface="Times New Roman"/>
                <a:ea typeface="Times New Roman"/>
                <a:cs typeface="Times New Roman"/>
                <a:sym typeface="Times New Roman"/>
              </a:rPr>
              <a:t>Komandinis darbas</a:t>
            </a:r>
            <a:endParaRPr sz="4600" b="1">
              <a:latin typeface="Times New Roman"/>
              <a:ea typeface="Times New Roman"/>
              <a:cs typeface="Times New Roman"/>
              <a:sym typeface="Times New Roman"/>
            </a:endParaRPr>
          </a:p>
        </p:txBody>
      </p:sp>
      <p:sp>
        <p:nvSpPr>
          <p:cNvPr id="327" name="Google Shape;327;g2ad54b3f8e8_0_5"/>
          <p:cNvSpPr txBox="1">
            <a:spLocks noGrp="1"/>
          </p:cNvSpPr>
          <p:nvPr>
            <p:ph type="body" idx="1"/>
          </p:nvPr>
        </p:nvSpPr>
        <p:spPr>
          <a:xfrm>
            <a:off x="457200" y="1548800"/>
            <a:ext cx="8229600" cy="4760700"/>
          </a:xfrm>
          <a:prstGeom prst="rect">
            <a:avLst/>
          </a:prstGeom>
          <a:noFill/>
          <a:ln>
            <a:noFill/>
          </a:ln>
        </p:spPr>
        <p:txBody>
          <a:bodyPr spcFirstLastPara="1" wrap="square" lIns="91425" tIns="0" rIns="91425" bIns="45700" anchor="t" anchorCtr="0">
            <a:noAutofit/>
          </a:bodyPr>
          <a:lstStyle/>
          <a:p>
            <a:pPr marL="0" lvl="0" indent="0" algn="just" rtl="0">
              <a:spcBef>
                <a:spcPts val="600"/>
              </a:spcBef>
              <a:spcAft>
                <a:spcPts val="0"/>
              </a:spcAft>
              <a:buNone/>
            </a:pPr>
            <a:r>
              <a:rPr lang="lt-LT" sz="4600" dirty="0">
                <a:latin typeface="Times New Roman"/>
                <a:ea typeface="Times New Roman"/>
                <a:cs typeface="Times New Roman"/>
                <a:sym typeface="Times New Roman"/>
              </a:rPr>
              <a:t>   </a:t>
            </a:r>
            <a:endParaRPr sz="4600" dirty="0">
              <a:latin typeface="Times New Roman"/>
              <a:ea typeface="Times New Roman"/>
              <a:cs typeface="Times New Roman"/>
              <a:sym typeface="Times New Roman"/>
            </a:endParaRPr>
          </a:p>
          <a:p>
            <a:pPr marL="0" lvl="0" indent="0" algn="just" rtl="0">
              <a:spcBef>
                <a:spcPts val="600"/>
              </a:spcBef>
              <a:spcAft>
                <a:spcPts val="0"/>
              </a:spcAft>
              <a:buNone/>
            </a:pPr>
            <a:r>
              <a:rPr lang="lt-LT" sz="5300" dirty="0">
                <a:latin typeface="Times New Roman"/>
                <a:ea typeface="Times New Roman"/>
                <a:cs typeface="Times New Roman"/>
                <a:sym typeface="Times New Roman"/>
              </a:rPr>
              <a:t>  Vaikas</a:t>
            </a:r>
            <a:endParaRPr sz="5300" dirty="0">
              <a:latin typeface="Times New Roman"/>
              <a:ea typeface="Times New Roman"/>
              <a:cs typeface="Times New Roman"/>
              <a:sym typeface="Times New Roman"/>
            </a:endParaRPr>
          </a:p>
          <a:p>
            <a:pPr marL="457200" lvl="0" indent="0" algn="just" rtl="0">
              <a:spcBef>
                <a:spcPts val="600"/>
              </a:spcBef>
              <a:spcAft>
                <a:spcPts val="0"/>
              </a:spcAft>
              <a:buNone/>
            </a:pPr>
            <a:r>
              <a:rPr lang="lt-LT" sz="5300" dirty="0">
                <a:latin typeface="Times New Roman"/>
                <a:ea typeface="Times New Roman"/>
                <a:cs typeface="Times New Roman"/>
                <a:sym typeface="Times New Roman"/>
              </a:rPr>
              <a:t>Mokytojas</a:t>
            </a:r>
            <a:endParaRPr sz="5300" dirty="0">
              <a:latin typeface="Times New Roman"/>
              <a:ea typeface="Times New Roman"/>
              <a:cs typeface="Times New Roman"/>
              <a:sym typeface="Times New Roman"/>
            </a:endParaRPr>
          </a:p>
          <a:p>
            <a:pPr marL="457200" lvl="0" indent="0" algn="just" rtl="0">
              <a:spcBef>
                <a:spcPts val="600"/>
              </a:spcBef>
              <a:spcAft>
                <a:spcPts val="0"/>
              </a:spcAft>
              <a:buNone/>
            </a:pPr>
            <a:r>
              <a:rPr lang="lt-LT" sz="5300" dirty="0">
                <a:latin typeface="Times New Roman"/>
                <a:ea typeface="Times New Roman"/>
                <a:cs typeface="Times New Roman"/>
                <a:sym typeface="Times New Roman"/>
              </a:rPr>
              <a:t>Tėvai</a:t>
            </a:r>
            <a:endParaRPr sz="5300" dirty="0">
              <a:latin typeface="Times New Roman"/>
              <a:ea typeface="Times New Roman"/>
              <a:cs typeface="Times New Roman"/>
              <a:sym typeface="Times New Roman"/>
            </a:endParaRPr>
          </a:p>
          <a:p>
            <a:pPr marL="457200" lvl="0" indent="0" algn="just" rtl="0">
              <a:spcBef>
                <a:spcPts val="600"/>
              </a:spcBef>
              <a:spcAft>
                <a:spcPts val="0"/>
              </a:spcAft>
              <a:buNone/>
            </a:pPr>
            <a:r>
              <a:rPr lang="lt-LT" sz="5300" dirty="0">
                <a:latin typeface="Times New Roman"/>
                <a:ea typeface="Times New Roman"/>
                <a:cs typeface="Times New Roman"/>
                <a:sym typeface="Times New Roman"/>
              </a:rPr>
              <a:t>Specialistai</a:t>
            </a:r>
            <a:endParaRPr sz="5300" dirty="0">
              <a:latin typeface="Times New Roman"/>
              <a:ea typeface="Times New Roman"/>
              <a:cs typeface="Times New Roman"/>
              <a:sym typeface="Times New Roman"/>
            </a:endParaRPr>
          </a:p>
          <a:p>
            <a:pPr marL="457200" lvl="0" indent="0" algn="ctr" rtl="0">
              <a:spcBef>
                <a:spcPts val="600"/>
              </a:spcBef>
              <a:spcAft>
                <a:spcPts val="0"/>
              </a:spcAft>
              <a:buNone/>
            </a:pPr>
            <a:endParaRPr sz="3500" b="1" dirty="0">
              <a:latin typeface="Times New Roman"/>
              <a:ea typeface="Times New Roman"/>
              <a:cs typeface="Times New Roman"/>
              <a:sym typeface="Times New Roman"/>
            </a:endParaRPr>
          </a:p>
        </p:txBody>
      </p:sp>
      <p:pic>
        <p:nvPicPr>
          <p:cNvPr id="5" name="Google Shape;85;p1"/>
          <p:cNvPicPr preferRelativeResize="0"/>
          <p:nvPr/>
        </p:nvPicPr>
        <p:blipFill>
          <a:blip r:embed="rId3">
            <a:extLst>
              <a:ext uri="{28A0092B-C50C-407E-A947-70E740481C1C}">
                <a14:useLocalDpi xmlns:a14="http://schemas.microsoft.com/office/drawing/2010/main" val="0"/>
              </a:ext>
            </a:extLst>
          </a:blip>
          <a:stretch>
            <a:fillRect/>
          </a:stretch>
        </p:blipFill>
        <p:spPr>
          <a:xfrm>
            <a:off x="86061" y="114251"/>
            <a:ext cx="916089" cy="106763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g2b25faac824_0_0"/>
          <p:cNvSpPr txBox="1">
            <a:spLocks noGrp="1"/>
          </p:cNvSpPr>
          <p:nvPr>
            <p:ph type="body" idx="1"/>
          </p:nvPr>
        </p:nvSpPr>
        <p:spPr>
          <a:xfrm>
            <a:off x="457200" y="1018900"/>
            <a:ext cx="8229600" cy="5107500"/>
          </a:xfrm>
          <a:prstGeom prst="rect">
            <a:avLst/>
          </a:prstGeom>
        </p:spPr>
        <p:txBody>
          <a:bodyPr spcFirstLastPara="1" wrap="square" lIns="91425" tIns="45700" rIns="91425" bIns="45700" anchor="t" anchorCtr="0">
            <a:normAutofit/>
          </a:bodyPr>
          <a:lstStyle/>
          <a:p>
            <a:pPr marL="457200" lvl="0" indent="0" algn="ctr" rtl="0">
              <a:spcBef>
                <a:spcPts val="600"/>
              </a:spcBef>
              <a:spcAft>
                <a:spcPts val="0"/>
              </a:spcAft>
              <a:buClr>
                <a:schemeClr val="dk1"/>
              </a:buClr>
              <a:buSzPts val="1100"/>
              <a:buFont typeface="Arial"/>
              <a:buNone/>
            </a:pPr>
            <a:r>
              <a:rPr lang="lt-LT" sz="5600" b="1">
                <a:latin typeface="Times New Roman"/>
                <a:ea typeface="Times New Roman"/>
                <a:cs typeface="Times New Roman"/>
                <a:sym typeface="Times New Roman"/>
              </a:rPr>
              <a:t>Vaiko stiprybės</a:t>
            </a:r>
            <a:endParaRPr sz="5600" b="1">
              <a:latin typeface="Times New Roman"/>
              <a:ea typeface="Times New Roman"/>
              <a:cs typeface="Times New Roman"/>
              <a:sym typeface="Times New Roman"/>
            </a:endParaRPr>
          </a:p>
          <a:p>
            <a:pPr marL="457200" lvl="0" indent="0" algn="ctr" rtl="0">
              <a:spcBef>
                <a:spcPts val="600"/>
              </a:spcBef>
              <a:spcAft>
                <a:spcPts val="0"/>
              </a:spcAft>
              <a:buClr>
                <a:schemeClr val="dk1"/>
              </a:buClr>
              <a:buSzPts val="1100"/>
              <a:buFont typeface="Arial"/>
              <a:buNone/>
            </a:pPr>
            <a:r>
              <a:rPr lang="lt-LT" sz="5600" b="1">
                <a:latin typeface="Times New Roman"/>
                <a:ea typeface="Times New Roman"/>
                <a:cs typeface="Times New Roman"/>
                <a:sym typeface="Times New Roman"/>
              </a:rPr>
              <a:t>Vaiko silpnybės</a:t>
            </a:r>
            <a:endParaRPr sz="5600" b="1">
              <a:latin typeface="Times New Roman"/>
              <a:ea typeface="Times New Roman"/>
              <a:cs typeface="Times New Roman"/>
              <a:sym typeface="Times New Roman"/>
            </a:endParaRPr>
          </a:p>
          <a:p>
            <a:pPr marL="457200" lvl="0" indent="0" algn="ctr" rtl="0">
              <a:spcBef>
                <a:spcPts val="600"/>
              </a:spcBef>
              <a:spcAft>
                <a:spcPts val="0"/>
              </a:spcAft>
              <a:buNone/>
            </a:pPr>
            <a:r>
              <a:rPr lang="lt-LT" sz="5600" b="1">
                <a:latin typeface="Times New Roman"/>
                <a:ea typeface="Times New Roman"/>
                <a:cs typeface="Times New Roman"/>
                <a:sym typeface="Times New Roman"/>
              </a:rPr>
              <a:t>Repertuaras</a:t>
            </a:r>
            <a:endParaRPr sz="5600" b="1">
              <a:latin typeface="Times New Roman"/>
              <a:ea typeface="Times New Roman"/>
              <a:cs typeface="Times New Roman"/>
              <a:sym typeface="Times New Roman"/>
            </a:endParaRPr>
          </a:p>
          <a:p>
            <a:pPr marL="457200" lvl="0" indent="0" algn="ctr" rtl="0">
              <a:spcBef>
                <a:spcPts val="600"/>
              </a:spcBef>
              <a:spcAft>
                <a:spcPts val="0"/>
              </a:spcAft>
              <a:buClr>
                <a:schemeClr val="dk1"/>
              </a:buClr>
              <a:buSzPts val="1100"/>
              <a:buFont typeface="Arial"/>
              <a:buNone/>
            </a:pPr>
            <a:r>
              <a:rPr lang="lt-LT" sz="5600" b="1">
                <a:latin typeface="Times New Roman"/>
                <a:ea typeface="Times New Roman"/>
                <a:cs typeface="Times New Roman"/>
                <a:sym typeface="Times New Roman"/>
              </a:rPr>
              <a:t>Koncertmeisteris</a:t>
            </a:r>
            <a:endParaRPr sz="5600" b="1">
              <a:latin typeface="Times New Roman"/>
              <a:ea typeface="Times New Roman"/>
              <a:cs typeface="Times New Roman"/>
              <a:sym typeface="Times New Roman"/>
            </a:endParaRPr>
          </a:p>
          <a:p>
            <a:pPr marL="457200" lvl="0" indent="0" algn="ctr" rtl="0">
              <a:spcBef>
                <a:spcPts val="600"/>
              </a:spcBef>
              <a:spcAft>
                <a:spcPts val="0"/>
              </a:spcAft>
              <a:buClr>
                <a:schemeClr val="dk1"/>
              </a:buClr>
              <a:buSzPts val="1100"/>
              <a:buFont typeface="Arial"/>
              <a:buNone/>
            </a:pPr>
            <a:r>
              <a:rPr lang="lt-LT" sz="5600" b="1">
                <a:latin typeface="Times New Roman"/>
                <a:ea typeface="Times New Roman"/>
                <a:cs typeface="Times New Roman"/>
                <a:sym typeface="Times New Roman"/>
              </a:rPr>
              <a:t>Kantrus darbas</a:t>
            </a:r>
            <a:endParaRPr sz="5600" b="1">
              <a:latin typeface="Times New Roman"/>
              <a:ea typeface="Times New Roman"/>
              <a:cs typeface="Times New Roman"/>
              <a:sym typeface="Times New Roman"/>
            </a:endParaRPr>
          </a:p>
          <a:p>
            <a:pPr marL="0" lvl="0" indent="0" algn="l" rtl="0">
              <a:spcBef>
                <a:spcPts val="360"/>
              </a:spcBef>
              <a:spcAft>
                <a:spcPts val="0"/>
              </a:spcAft>
              <a:buNone/>
            </a:pPr>
            <a:endParaRPr sz="5300"/>
          </a:p>
        </p:txBody>
      </p:sp>
      <p:pic>
        <p:nvPicPr>
          <p:cNvPr id="4" name="Google Shape;85;p1"/>
          <p:cNvPicPr preferRelativeResize="0"/>
          <p:nvPr/>
        </p:nvPicPr>
        <p:blipFill>
          <a:blip r:embed="rId3">
            <a:extLst>
              <a:ext uri="{28A0092B-C50C-407E-A947-70E740481C1C}">
                <a14:useLocalDpi xmlns:a14="http://schemas.microsoft.com/office/drawing/2010/main" val="0"/>
              </a:ext>
            </a:extLst>
          </a:blip>
          <a:stretch>
            <a:fillRect/>
          </a:stretch>
        </p:blipFill>
        <p:spPr>
          <a:xfrm>
            <a:off x="86061" y="114251"/>
            <a:ext cx="916089" cy="106763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28"/>
          <p:cNvSpPr txBox="1">
            <a:spLocks noGrp="1"/>
          </p:cNvSpPr>
          <p:nvPr>
            <p:ph type="ctrTitle"/>
          </p:nvPr>
        </p:nvSpPr>
        <p:spPr>
          <a:xfrm>
            <a:off x="1247775" y="359898"/>
            <a:ext cx="7591425" cy="1050158"/>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562214"/>
              </a:buClr>
              <a:buSzPts val="3200"/>
              <a:buFont typeface="Gill Sans"/>
              <a:buNone/>
            </a:pPr>
            <a:r>
              <a:rPr lang="lt-LT" sz="3200" b="1">
                <a:latin typeface="Times New Roman"/>
                <a:ea typeface="Times New Roman"/>
                <a:cs typeface="Times New Roman"/>
                <a:sym typeface="Times New Roman"/>
              </a:rPr>
              <a:t>Plungės specialiojo ugdymo centro ugdytinių dalyvavimas KONKURSUOSE:</a:t>
            </a:r>
            <a:endParaRPr sz="3200" b="1">
              <a:latin typeface="Times New Roman"/>
              <a:ea typeface="Times New Roman"/>
              <a:cs typeface="Times New Roman"/>
              <a:sym typeface="Times New Roman"/>
            </a:endParaRPr>
          </a:p>
        </p:txBody>
      </p:sp>
      <p:sp>
        <p:nvSpPr>
          <p:cNvPr id="340" name="Google Shape;340;p28"/>
          <p:cNvSpPr txBox="1">
            <a:spLocks noGrp="1"/>
          </p:cNvSpPr>
          <p:nvPr>
            <p:ph type="subTitle" idx="1"/>
          </p:nvPr>
        </p:nvSpPr>
        <p:spPr>
          <a:xfrm>
            <a:off x="390525" y="1412776"/>
            <a:ext cx="8448675" cy="4824536"/>
          </a:xfrm>
          <a:prstGeom prst="rect">
            <a:avLst/>
          </a:prstGeom>
          <a:noFill/>
          <a:ln>
            <a:noFill/>
          </a:ln>
        </p:spPr>
        <p:txBody>
          <a:bodyPr spcFirstLastPara="1" wrap="square" lIns="91425" tIns="0" rIns="91425" bIns="45700" anchor="t" anchorCtr="0">
            <a:normAutofit fontScale="62500" lnSpcReduction="20000"/>
          </a:bodyPr>
          <a:lstStyle/>
          <a:p>
            <a:pPr marL="27432" lvl="0" indent="0" algn="ctr" rtl="0">
              <a:lnSpc>
                <a:spcPct val="100000"/>
              </a:lnSpc>
              <a:spcBef>
                <a:spcPts val="0"/>
              </a:spcBef>
              <a:spcAft>
                <a:spcPts val="0"/>
              </a:spcAft>
              <a:buClr>
                <a:srgbClr val="888888"/>
              </a:buClr>
              <a:buSzPct val="80000"/>
              <a:buNone/>
            </a:pPr>
            <a:r>
              <a:rPr lang="lt-LT" sz="4400"/>
              <a:t/>
            </a:r>
            <a:br>
              <a:rPr lang="lt-LT" sz="4400"/>
            </a:br>
            <a:r>
              <a:rPr lang="lt-LT" sz="3100">
                <a:latin typeface="Times New Roman"/>
                <a:ea typeface="Times New Roman"/>
                <a:cs typeface="Times New Roman"/>
                <a:sym typeface="Times New Roman"/>
              </a:rPr>
              <a:t/>
            </a:r>
            <a:br>
              <a:rPr lang="lt-LT" sz="3100">
                <a:latin typeface="Times New Roman"/>
                <a:ea typeface="Times New Roman"/>
                <a:cs typeface="Times New Roman"/>
                <a:sym typeface="Times New Roman"/>
              </a:rPr>
            </a:br>
            <a:r>
              <a:rPr lang="lt-LT" sz="3100" b="1">
                <a:solidFill>
                  <a:schemeClr val="dk1"/>
                </a:solidFill>
                <a:latin typeface="Times New Roman"/>
                <a:ea typeface="Times New Roman"/>
                <a:cs typeface="Times New Roman"/>
                <a:sym typeface="Times New Roman"/>
              </a:rPr>
              <a:t>Deividas Kaniauskas </a:t>
            </a:r>
            <a:r>
              <a:rPr lang="lt-LT" sz="3100">
                <a:solidFill>
                  <a:schemeClr val="dk1"/>
                </a:solidFill>
                <a:latin typeface="Times New Roman"/>
                <a:ea typeface="Times New Roman"/>
                <a:cs typeface="Times New Roman"/>
                <a:sym typeface="Times New Roman"/>
              </a:rPr>
              <a:t>„V-asis respublikinis įtraukaus muzikavimo konkursas – festivalis „Perliukai“ 3 vieta;</a:t>
            </a:r>
            <a:br>
              <a:rPr lang="lt-LT" sz="3100">
                <a:solidFill>
                  <a:schemeClr val="dk1"/>
                </a:solidFill>
                <a:latin typeface="Times New Roman"/>
                <a:ea typeface="Times New Roman"/>
                <a:cs typeface="Times New Roman"/>
                <a:sym typeface="Times New Roman"/>
              </a:rPr>
            </a:br>
            <a:r>
              <a:rPr lang="lt-LT" sz="3100" b="1">
                <a:solidFill>
                  <a:schemeClr val="dk1"/>
                </a:solidFill>
                <a:latin typeface="Times New Roman"/>
                <a:ea typeface="Times New Roman"/>
                <a:cs typeface="Times New Roman"/>
                <a:sym typeface="Times New Roman"/>
              </a:rPr>
              <a:t>Arentas Katkus </a:t>
            </a:r>
            <a:r>
              <a:rPr lang="lt-LT" sz="3100">
                <a:solidFill>
                  <a:schemeClr val="dk1"/>
                </a:solidFill>
                <a:latin typeface="Times New Roman"/>
                <a:ea typeface="Times New Roman"/>
                <a:cs typeface="Times New Roman"/>
                <a:sym typeface="Times New Roman"/>
              </a:rPr>
              <a:t>„V-asis respublikinis įtraukaus muzikavimo konkursas – festivalis „Perliukai“ 1 vieta;</a:t>
            </a:r>
            <a:br>
              <a:rPr lang="lt-LT" sz="3100">
                <a:solidFill>
                  <a:schemeClr val="dk1"/>
                </a:solidFill>
                <a:latin typeface="Times New Roman"/>
                <a:ea typeface="Times New Roman"/>
                <a:cs typeface="Times New Roman"/>
                <a:sym typeface="Times New Roman"/>
              </a:rPr>
            </a:br>
            <a:r>
              <a:rPr lang="lt-LT" sz="3100" b="1">
                <a:solidFill>
                  <a:schemeClr val="dk1"/>
                </a:solidFill>
                <a:latin typeface="Times New Roman"/>
                <a:ea typeface="Times New Roman"/>
                <a:cs typeface="Times New Roman"/>
                <a:sym typeface="Times New Roman"/>
              </a:rPr>
              <a:t>Arentas Katkus </a:t>
            </a:r>
            <a:r>
              <a:rPr lang="lt-LT" sz="3100">
                <a:solidFill>
                  <a:schemeClr val="dk1"/>
                </a:solidFill>
                <a:latin typeface="Times New Roman"/>
                <a:ea typeface="Times New Roman"/>
                <a:cs typeface="Times New Roman"/>
                <a:sym typeface="Times New Roman"/>
              </a:rPr>
              <a:t>– IV tarptautinis vaikų ir jaunimo festivalis – konkursas „Maestro ruduo 2021 Plungėje“ </a:t>
            </a:r>
            <a:br>
              <a:rPr lang="lt-LT" sz="3100">
                <a:solidFill>
                  <a:schemeClr val="dk1"/>
                </a:solidFill>
                <a:latin typeface="Times New Roman"/>
                <a:ea typeface="Times New Roman"/>
                <a:cs typeface="Times New Roman"/>
                <a:sym typeface="Times New Roman"/>
              </a:rPr>
            </a:br>
            <a:r>
              <a:rPr lang="lt-LT" sz="3100">
                <a:solidFill>
                  <a:schemeClr val="dk1"/>
                </a:solidFill>
                <a:latin typeface="Times New Roman"/>
                <a:ea typeface="Times New Roman"/>
                <a:cs typeface="Times New Roman"/>
                <a:sym typeface="Times New Roman"/>
              </a:rPr>
              <a:t>II laipsnio diplomas;</a:t>
            </a:r>
            <a:br>
              <a:rPr lang="lt-LT" sz="3100">
                <a:solidFill>
                  <a:schemeClr val="dk1"/>
                </a:solidFill>
                <a:latin typeface="Times New Roman"/>
                <a:ea typeface="Times New Roman"/>
                <a:cs typeface="Times New Roman"/>
                <a:sym typeface="Times New Roman"/>
              </a:rPr>
            </a:br>
            <a:r>
              <a:rPr lang="lt-LT" sz="3100" b="1">
                <a:solidFill>
                  <a:schemeClr val="dk1"/>
                </a:solidFill>
                <a:latin typeface="Times New Roman"/>
                <a:ea typeface="Times New Roman"/>
                <a:cs typeface="Times New Roman"/>
                <a:sym typeface="Times New Roman"/>
              </a:rPr>
              <a:t>Deividas Kaniauskas </a:t>
            </a:r>
            <a:r>
              <a:rPr lang="lt-LT" sz="3100">
                <a:solidFill>
                  <a:schemeClr val="dk1"/>
                </a:solidFill>
                <a:latin typeface="Times New Roman"/>
                <a:ea typeface="Times New Roman"/>
                <a:cs typeface="Times New Roman"/>
                <a:sym typeface="Times New Roman"/>
              </a:rPr>
              <a:t>Radijo ir televizijos vaikų ir jaunimo konkurso „Dainų dainelė (2018 m.)“ regioninio etapo dalyvis;</a:t>
            </a:r>
            <a:endParaRPr sz="3100">
              <a:latin typeface="Times New Roman"/>
              <a:ea typeface="Times New Roman"/>
              <a:cs typeface="Times New Roman"/>
              <a:sym typeface="Times New Roman"/>
            </a:endParaRPr>
          </a:p>
          <a:p>
            <a:pPr marL="27432" lvl="0" indent="0" algn="ctr" rtl="0">
              <a:lnSpc>
                <a:spcPct val="100000"/>
              </a:lnSpc>
              <a:spcBef>
                <a:spcPts val="600"/>
              </a:spcBef>
              <a:spcAft>
                <a:spcPts val="0"/>
              </a:spcAft>
              <a:buClr>
                <a:schemeClr val="dk1"/>
              </a:buClr>
              <a:buSzPct val="79999"/>
              <a:buNone/>
            </a:pPr>
            <a:r>
              <a:rPr lang="lt-LT" sz="3100" b="1">
                <a:solidFill>
                  <a:schemeClr val="dk1"/>
                </a:solidFill>
                <a:latin typeface="Times New Roman"/>
                <a:ea typeface="Times New Roman"/>
                <a:cs typeface="Times New Roman"/>
                <a:sym typeface="Times New Roman"/>
              </a:rPr>
              <a:t>Deividas Kaniauskas </a:t>
            </a:r>
            <a:r>
              <a:rPr lang="lt-LT" sz="3100">
                <a:solidFill>
                  <a:schemeClr val="dk1"/>
                </a:solidFill>
                <a:latin typeface="Times New Roman"/>
                <a:ea typeface="Times New Roman"/>
                <a:cs typeface="Times New Roman"/>
                <a:sym typeface="Times New Roman"/>
              </a:rPr>
              <a:t>Respublikinio konkurso „Skambioji daina 2021m.“ - diplomantas</a:t>
            </a:r>
            <a:br>
              <a:rPr lang="lt-LT" sz="3100">
                <a:solidFill>
                  <a:schemeClr val="dk1"/>
                </a:solidFill>
                <a:latin typeface="Times New Roman"/>
                <a:ea typeface="Times New Roman"/>
                <a:cs typeface="Times New Roman"/>
                <a:sym typeface="Times New Roman"/>
              </a:rPr>
            </a:br>
            <a:r>
              <a:rPr lang="lt-LT" sz="3100" b="1">
                <a:solidFill>
                  <a:schemeClr val="dk1"/>
                </a:solidFill>
                <a:latin typeface="Times New Roman"/>
                <a:ea typeface="Times New Roman"/>
                <a:cs typeface="Times New Roman"/>
                <a:sym typeface="Times New Roman"/>
              </a:rPr>
              <a:t>Vilmantė Šikšniūtė </a:t>
            </a:r>
            <a:r>
              <a:rPr lang="lt-LT" sz="3100">
                <a:solidFill>
                  <a:schemeClr val="dk1"/>
                </a:solidFill>
                <a:latin typeface="Times New Roman"/>
                <a:ea typeface="Times New Roman"/>
                <a:cs typeface="Times New Roman"/>
                <a:sym typeface="Times New Roman"/>
              </a:rPr>
              <a:t>– Radijo ir televizijos konkurso „Dainų dainelė“  respublikinio turo laimėtoja.</a:t>
            </a:r>
            <a:endParaRPr sz="3100">
              <a:latin typeface="Times New Roman"/>
              <a:ea typeface="Times New Roman"/>
              <a:cs typeface="Times New Roman"/>
              <a:sym typeface="Times New Roman"/>
            </a:endParaRPr>
          </a:p>
          <a:p>
            <a:pPr marL="27432" lvl="0" indent="0" algn="ctr" rtl="0">
              <a:lnSpc>
                <a:spcPct val="100000"/>
              </a:lnSpc>
              <a:spcBef>
                <a:spcPts val="600"/>
              </a:spcBef>
              <a:spcAft>
                <a:spcPts val="0"/>
              </a:spcAft>
              <a:buClr>
                <a:schemeClr val="dk1"/>
              </a:buClr>
              <a:buSzPct val="79999"/>
              <a:buNone/>
            </a:pPr>
            <a:r>
              <a:rPr lang="lt-LT" sz="3100" b="1">
                <a:solidFill>
                  <a:schemeClr val="dk1"/>
                </a:solidFill>
                <a:latin typeface="Times New Roman"/>
                <a:ea typeface="Times New Roman"/>
                <a:cs typeface="Times New Roman"/>
                <a:sym typeface="Times New Roman"/>
              </a:rPr>
              <a:t>Arentas Katkus </a:t>
            </a:r>
            <a:r>
              <a:rPr lang="lt-LT" sz="3100">
                <a:solidFill>
                  <a:schemeClr val="dk1"/>
                </a:solidFill>
                <a:latin typeface="Times New Roman"/>
                <a:ea typeface="Times New Roman"/>
                <a:cs typeface="Times New Roman"/>
                <a:sym typeface="Times New Roman"/>
              </a:rPr>
              <a:t>- Radijo ir televizijos vaikų ir jaunimo konkurso „Dainų dainelė 2022“ regioninio etapo dalyvis;</a:t>
            </a:r>
            <a:endParaRPr sz="3100">
              <a:latin typeface="Times New Roman"/>
              <a:ea typeface="Times New Roman"/>
              <a:cs typeface="Times New Roman"/>
              <a:sym typeface="Times New Roman"/>
            </a:endParaRPr>
          </a:p>
          <a:p>
            <a:pPr marL="27432" lvl="0" indent="0" algn="l" rtl="0">
              <a:lnSpc>
                <a:spcPct val="100000"/>
              </a:lnSpc>
              <a:spcBef>
                <a:spcPts val="600"/>
              </a:spcBef>
              <a:spcAft>
                <a:spcPts val="0"/>
              </a:spcAft>
              <a:buClr>
                <a:srgbClr val="888888"/>
              </a:buClr>
              <a:buSzPct val="79999"/>
              <a:buNone/>
            </a:pPr>
            <a:endParaRPr>
              <a:solidFill>
                <a:schemeClr val="dk1"/>
              </a:solidFill>
            </a:endParaRPr>
          </a:p>
          <a:p>
            <a:pPr marL="27432" lvl="0" indent="0" algn="l" rtl="0">
              <a:lnSpc>
                <a:spcPct val="100000"/>
              </a:lnSpc>
              <a:spcBef>
                <a:spcPts val="600"/>
              </a:spcBef>
              <a:spcAft>
                <a:spcPts val="0"/>
              </a:spcAft>
              <a:buClr>
                <a:srgbClr val="888888"/>
              </a:buClr>
              <a:buSzPct val="79999"/>
              <a:buNone/>
            </a:pPr>
            <a:endParaRPr/>
          </a:p>
        </p:txBody>
      </p:sp>
      <p:pic>
        <p:nvPicPr>
          <p:cNvPr id="5" name="Google Shape;85;p1"/>
          <p:cNvPicPr preferRelativeResize="0"/>
          <p:nvPr/>
        </p:nvPicPr>
        <p:blipFill>
          <a:blip r:embed="rId3">
            <a:extLst>
              <a:ext uri="{28A0092B-C50C-407E-A947-70E740481C1C}">
                <a14:useLocalDpi xmlns:a14="http://schemas.microsoft.com/office/drawing/2010/main" val="0"/>
              </a:ext>
            </a:extLst>
          </a:blip>
          <a:stretch>
            <a:fillRect/>
          </a:stretch>
        </p:blipFill>
        <p:spPr>
          <a:xfrm>
            <a:off x="86061" y="114251"/>
            <a:ext cx="916089" cy="106763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29"/>
          <p:cNvSpPr txBox="1">
            <a:spLocks noGrp="1"/>
          </p:cNvSpPr>
          <p:nvPr>
            <p:ph type="body" idx="1"/>
          </p:nvPr>
        </p:nvSpPr>
        <p:spPr>
          <a:xfrm>
            <a:off x="733425" y="1647824"/>
            <a:ext cx="8200263" cy="4962526"/>
          </a:xfrm>
          <a:prstGeom prst="rect">
            <a:avLst/>
          </a:prstGeom>
          <a:noFill/>
          <a:ln>
            <a:noFill/>
          </a:ln>
        </p:spPr>
        <p:txBody>
          <a:bodyPr spcFirstLastPara="1" wrap="square" lIns="91425" tIns="45700" rIns="91425" bIns="45700" anchor="t" anchorCtr="0">
            <a:normAutofit fontScale="70000" lnSpcReduction="20000"/>
          </a:bodyPr>
          <a:lstStyle/>
          <a:p>
            <a:pPr marL="82296" lvl="0" indent="0" algn="l" rtl="0">
              <a:lnSpc>
                <a:spcPct val="100000"/>
              </a:lnSpc>
              <a:spcBef>
                <a:spcPts val="0"/>
              </a:spcBef>
              <a:spcAft>
                <a:spcPts val="0"/>
              </a:spcAft>
              <a:buClr>
                <a:schemeClr val="dk1"/>
              </a:buClr>
              <a:buSzPct val="80000"/>
              <a:buNone/>
            </a:pPr>
            <a:r>
              <a:rPr lang="lt-LT">
                <a:latin typeface="Times New Roman"/>
                <a:ea typeface="Times New Roman"/>
                <a:cs typeface="Times New Roman"/>
                <a:sym typeface="Times New Roman"/>
              </a:rPr>
              <a:t>2022 – 11 – 19 </a:t>
            </a:r>
            <a:r>
              <a:rPr lang="lt-LT" b="1">
                <a:latin typeface="Times New Roman"/>
                <a:ea typeface="Times New Roman"/>
                <a:cs typeface="Times New Roman"/>
                <a:sym typeface="Times New Roman"/>
              </a:rPr>
              <a:t>Arentas Katkus</a:t>
            </a:r>
            <a:r>
              <a:rPr lang="lt-LT">
                <a:latin typeface="Times New Roman"/>
                <a:ea typeface="Times New Roman"/>
                <a:cs typeface="Times New Roman"/>
                <a:sym typeface="Times New Roman"/>
              </a:rPr>
              <a:t>, tarptautinio vaikų ir jaunimo populiariosios muzikos festivalio – konkurso „Maestro ruduo 2022“ dalyvis. Laureato diplomas 3 vieta.</a:t>
            </a:r>
            <a:endParaRPr>
              <a:latin typeface="Times New Roman"/>
              <a:ea typeface="Times New Roman"/>
              <a:cs typeface="Times New Roman"/>
              <a:sym typeface="Times New Roman"/>
            </a:endParaRPr>
          </a:p>
          <a:p>
            <a:pPr marL="82296" lvl="0" indent="0" algn="l" rtl="0">
              <a:lnSpc>
                <a:spcPct val="100000"/>
              </a:lnSpc>
              <a:spcBef>
                <a:spcPts val="600"/>
              </a:spcBef>
              <a:spcAft>
                <a:spcPts val="0"/>
              </a:spcAft>
              <a:buClr>
                <a:schemeClr val="dk1"/>
              </a:buClr>
              <a:buSzPct val="80000"/>
              <a:buNone/>
            </a:pPr>
            <a:endParaRPr>
              <a:latin typeface="Times New Roman"/>
              <a:ea typeface="Times New Roman"/>
              <a:cs typeface="Times New Roman"/>
              <a:sym typeface="Times New Roman"/>
            </a:endParaRPr>
          </a:p>
          <a:p>
            <a:pPr marL="82296" lvl="0" indent="0" algn="l" rtl="0">
              <a:lnSpc>
                <a:spcPct val="100000"/>
              </a:lnSpc>
              <a:spcBef>
                <a:spcPts val="600"/>
              </a:spcBef>
              <a:spcAft>
                <a:spcPts val="0"/>
              </a:spcAft>
              <a:buClr>
                <a:schemeClr val="dk1"/>
              </a:buClr>
              <a:buSzPct val="80000"/>
              <a:buNone/>
            </a:pPr>
            <a:r>
              <a:rPr lang="lt-LT">
                <a:latin typeface="Times New Roman"/>
                <a:ea typeface="Times New Roman"/>
                <a:cs typeface="Times New Roman"/>
                <a:sym typeface="Times New Roman"/>
              </a:rPr>
              <a:t>2023 – 04 – 05 </a:t>
            </a:r>
            <a:r>
              <a:rPr lang="lt-LT" b="1">
                <a:latin typeface="Times New Roman"/>
                <a:ea typeface="Times New Roman"/>
                <a:cs typeface="Times New Roman"/>
                <a:sym typeface="Times New Roman"/>
              </a:rPr>
              <a:t>Arentas Katkus </a:t>
            </a:r>
            <a:r>
              <a:rPr lang="lt-LT">
                <a:latin typeface="Times New Roman"/>
                <a:ea typeface="Times New Roman"/>
                <a:cs typeface="Times New Roman"/>
                <a:sym typeface="Times New Roman"/>
              </a:rPr>
              <a:t>XI Žemaitijos krašto vaikų ir moksleivių dainų festivalio – konkurso „Skambioji daina 2023“ dalyvis. Laureato diplomas I vieta.</a:t>
            </a:r>
            <a:endParaRPr>
              <a:latin typeface="Times New Roman"/>
              <a:ea typeface="Times New Roman"/>
              <a:cs typeface="Times New Roman"/>
              <a:sym typeface="Times New Roman"/>
            </a:endParaRPr>
          </a:p>
          <a:p>
            <a:pPr marL="82296" lvl="0" indent="0" algn="l" rtl="0">
              <a:lnSpc>
                <a:spcPct val="100000"/>
              </a:lnSpc>
              <a:spcBef>
                <a:spcPts val="600"/>
              </a:spcBef>
              <a:spcAft>
                <a:spcPts val="0"/>
              </a:spcAft>
              <a:buClr>
                <a:schemeClr val="dk1"/>
              </a:buClr>
              <a:buSzPct val="80000"/>
              <a:buNone/>
            </a:pPr>
            <a:endParaRPr>
              <a:latin typeface="Times New Roman"/>
              <a:ea typeface="Times New Roman"/>
              <a:cs typeface="Times New Roman"/>
              <a:sym typeface="Times New Roman"/>
            </a:endParaRPr>
          </a:p>
          <a:p>
            <a:pPr marL="82296" lvl="0" indent="0" algn="l" rtl="0">
              <a:lnSpc>
                <a:spcPct val="100000"/>
              </a:lnSpc>
              <a:spcBef>
                <a:spcPts val="600"/>
              </a:spcBef>
              <a:spcAft>
                <a:spcPts val="0"/>
              </a:spcAft>
              <a:buClr>
                <a:schemeClr val="dk1"/>
              </a:buClr>
              <a:buSzPct val="80000"/>
              <a:buNone/>
            </a:pPr>
            <a:r>
              <a:rPr lang="lt-LT">
                <a:latin typeface="Times New Roman"/>
                <a:ea typeface="Times New Roman"/>
                <a:cs typeface="Times New Roman"/>
                <a:sym typeface="Times New Roman"/>
              </a:rPr>
              <a:t>2023 – 04 – 05 </a:t>
            </a:r>
            <a:r>
              <a:rPr lang="lt-LT" b="1">
                <a:latin typeface="Times New Roman"/>
                <a:ea typeface="Times New Roman"/>
                <a:cs typeface="Times New Roman"/>
                <a:sym typeface="Times New Roman"/>
              </a:rPr>
              <a:t>Deividas Kaniauskas  </a:t>
            </a:r>
            <a:r>
              <a:rPr lang="lt-LT">
                <a:latin typeface="Times New Roman"/>
                <a:ea typeface="Times New Roman"/>
                <a:cs typeface="Times New Roman"/>
                <a:sym typeface="Times New Roman"/>
              </a:rPr>
              <a:t>XI Žemaitijos krašto vaikų ir moksleivių dainų festivalio – konkurso „Skambioji daina 2023“ dalyvis. Laureato diplomas II vieta.</a:t>
            </a:r>
            <a:endParaRPr>
              <a:latin typeface="Times New Roman"/>
              <a:ea typeface="Times New Roman"/>
              <a:cs typeface="Times New Roman"/>
              <a:sym typeface="Times New Roman"/>
            </a:endParaRPr>
          </a:p>
          <a:p>
            <a:pPr marL="82296" lvl="0" indent="0" algn="l" rtl="0">
              <a:lnSpc>
                <a:spcPct val="100000"/>
              </a:lnSpc>
              <a:spcBef>
                <a:spcPts val="600"/>
              </a:spcBef>
              <a:spcAft>
                <a:spcPts val="0"/>
              </a:spcAft>
              <a:buClr>
                <a:schemeClr val="dk1"/>
              </a:buClr>
              <a:buSzPct val="80000"/>
              <a:buNone/>
            </a:pPr>
            <a:endParaRPr>
              <a:latin typeface="Times New Roman"/>
              <a:ea typeface="Times New Roman"/>
              <a:cs typeface="Times New Roman"/>
              <a:sym typeface="Times New Roman"/>
            </a:endParaRPr>
          </a:p>
          <a:p>
            <a:pPr marL="82296" lvl="0" indent="0" algn="l" rtl="0">
              <a:lnSpc>
                <a:spcPct val="100000"/>
              </a:lnSpc>
              <a:spcBef>
                <a:spcPts val="600"/>
              </a:spcBef>
              <a:spcAft>
                <a:spcPts val="0"/>
              </a:spcAft>
              <a:buClr>
                <a:schemeClr val="dk1"/>
              </a:buClr>
              <a:buSzPct val="80000"/>
              <a:buNone/>
            </a:pPr>
            <a:r>
              <a:rPr lang="lt-LT">
                <a:latin typeface="Times New Roman"/>
                <a:ea typeface="Times New Roman"/>
                <a:cs typeface="Times New Roman"/>
                <a:sym typeface="Times New Roman"/>
              </a:rPr>
              <a:t>2023 – 05 – 12 </a:t>
            </a:r>
            <a:r>
              <a:rPr lang="lt-LT" b="1">
                <a:latin typeface="Times New Roman"/>
                <a:ea typeface="Times New Roman"/>
                <a:cs typeface="Times New Roman"/>
                <a:sym typeface="Times New Roman"/>
              </a:rPr>
              <a:t>Arentas Katkus</a:t>
            </a:r>
            <a:r>
              <a:rPr lang="lt-LT">
                <a:latin typeface="Times New Roman"/>
                <a:ea typeface="Times New Roman"/>
                <a:cs typeface="Times New Roman"/>
                <a:sym typeface="Times New Roman"/>
              </a:rPr>
              <a:t> respublikinio solistų ir vokalinių ansamblių konkurso „Tėviškės dainos“ dalyvis. Diplomas 2 vieta.</a:t>
            </a:r>
            <a:endParaRPr>
              <a:latin typeface="Times New Roman"/>
              <a:ea typeface="Times New Roman"/>
              <a:cs typeface="Times New Roman"/>
              <a:sym typeface="Times New Roman"/>
            </a:endParaRPr>
          </a:p>
          <a:p>
            <a:pPr marL="82296" lvl="0" indent="0" algn="l" rtl="0">
              <a:lnSpc>
                <a:spcPct val="100000"/>
              </a:lnSpc>
              <a:spcBef>
                <a:spcPts val="600"/>
              </a:spcBef>
              <a:spcAft>
                <a:spcPts val="0"/>
              </a:spcAft>
              <a:buClr>
                <a:schemeClr val="dk1"/>
              </a:buClr>
              <a:buSzPct val="80000"/>
              <a:buNone/>
            </a:pPr>
            <a:endParaRPr>
              <a:latin typeface="Times New Roman"/>
              <a:ea typeface="Times New Roman"/>
              <a:cs typeface="Times New Roman"/>
              <a:sym typeface="Times New Roman"/>
            </a:endParaRPr>
          </a:p>
        </p:txBody>
      </p:sp>
      <p:pic>
        <p:nvPicPr>
          <p:cNvPr id="4" name="Google Shape;85;p1"/>
          <p:cNvPicPr preferRelativeResize="0"/>
          <p:nvPr/>
        </p:nvPicPr>
        <p:blipFill>
          <a:blip r:embed="rId3">
            <a:extLst>
              <a:ext uri="{28A0092B-C50C-407E-A947-70E740481C1C}">
                <a14:useLocalDpi xmlns:a14="http://schemas.microsoft.com/office/drawing/2010/main" val="0"/>
              </a:ext>
            </a:extLst>
          </a:blip>
          <a:stretch>
            <a:fillRect/>
          </a:stretch>
        </p:blipFill>
        <p:spPr>
          <a:xfrm>
            <a:off x="86061" y="114251"/>
            <a:ext cx="916089" cy="106763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30"/>
          <p:cNvSpPr txBox="1">
            <a:spLocks noGrp="1"/>
          </p:cNvSpPr>
          <p:nvPr>
            <p:ph type="body" idx="1"/>
          </p:nvPr>
        </p:nvSpPr>
        <p:spPr>
          <a:xfrm>
            <a:off x="1435608" y="548680"/>
            <a:ext cx="7498080" cy="5699720"/>
          </a:xfrm>
          <a:prstGeom prst="rect">
            <a:avLst/>
          </a:prstGeom>
          <a:noFill/>
          <a:ln>
            <a:noFill/>
          </a:ln>
        </p:spPr>
        <p:txBody>
          <a:bodyPr spcFirstLastPara="1" wrap="square" lIns="91425" tIns="45700" rIns="91425" bIns="45700" anchor="t" anchorCtr="0">
            <a:normAutofit/>
          </a:bodyPr>
          <a:lstStyle/>
          <a:p>
            <a:pPr marL="82296" lvl="0" indent="0" algn="l" rtl="0">
              <a:lnSpc>
                <a:spcPct val="100000"/>
              </a:lnSpc>
              <a:spcBef>
                <a:spcPts val="0"/>
              </a:spcBef>
              <a:spcAft>
                <a:spcPts val="0"/>
              </a:spcAft>
              <a:buClr>
                <a:schemeClr val="dk1"/>
              </a:buClr>
              <a:buSzPts val="2560"/>
              <a:buNone/>
            </a:pPr>
            <a:endParaRPr/>
          </a:p>
          <a:p>
            <a:pPr marL="365760" lvl="0" indent="-120902" algn="l" rtl="0">
              <a:lnSpc>
                <a:spcPct val="100000"/>
              </a:lnSpc>
              <a:spcBef>
                <a:spcPts val="600"/>
              </a:spcBef>
              <a:spcAft>
                <a:spcPts val="0"/>
              </a:spcAft>
              <a:buClr>
                <a:schemeClr val="dk1"/>
              </a:buClr>
              <a:buSzPts val="2560"/>
              <a:buNone/>
            </a:pPr>
            <a:endParaRPr/>
          </a:p>
        </p:txBody>
      </p:sp>
      <p:pic>
        <p:nvPicPr>
          <p:cNvPr id="353" name="Google Shape;353;p30" descr="Žiūrėti šaltinio vaizdą"/>
          <p:cNvPicPr preferRelativeResize="0"/>
          <p:nvPr/>
        </p:nvPicPr>
        <p:blipFill rotWithShape="1">
          <a:blip r:embed="rId3">
            <a:alphaModFix/>
          </a:blip>
          <a:srcRect/>
          <a:stretch/>
        </p:blipFill>
        <p:spPr>
          <a:xfrm>
            <a:off x="4627460" y="1052736"/>
            <a:ext cx="3839969" cy="2160240"/>
          </a:xfrm>
          <a:prstGeom prst="rect">
            <a:avLst/>
          </a:prstGeom>
          <a:noFill/>
          <a:ln>
            <a:noFill/>
          </a:ln>
        </p:spPr>
      </p:pic>
      <p:pic>
        <p:nvPicPr>
          <p:cNvPr id="354" name="Google Shape;354;p30" descr="No description available."/>
          <p:cNvPicPr preferRelativeResize="0"/>
          <p:nvPr/>
        </p:nvPicPr>
        <p:blipFill rotWithShape="1">
          <a:blip r:embed="rId4">
            <a:alphaModFix/>
          </a:blip>
          <a:srcRect/>
          <a:stretch/>
        </p:blipFill>
        <p:spPr>
          <a:xfrm>
            <a:off x="1380724" y="1093890"/>
            <a:ext cx="2988196" cy="4816837"/>
          </a:xfrm>
          <a:prstGeom prst="rect">
            <a:avLst/>
          </a:prstGeom>
          <a:noFill/>
          <a:ln>
            <a:noFill/>
          </a:ln>
        </p:spPr>
      </p:pic>
      <p:pic>
        <p:nvPicPr>
          <p:cNvPr id="356" name="Google Shape;356;p30" descr="No description available."/>
          <p:cNvPicPr preferRelativeResize="0"/>
          <p:nvPr/>
        </p:nvPicPr>
        <p:blipFill rotWithShape="1">
          <a:blip r:embed="rId5">
            <a:alphaModFix/>
          </a:blip>
          <a:srcRect/>
          <a:stretch/>
        </p:blipFill>
        <p:spPr>
          <a:xfrm>
            <a:off x="5148064" y="3349764"/>
            <a:ext cx="3023940" cy="2663825"/>
          </a:xfrm>
          <a:prstGeom prst="rect">
            <a:avLst/>
          </a:prstGeom>
          <a:noFill/>
          <a:ln>
            <a:noFill/>
          </a:ln>
        </p:spPr>
      </p:pic>
      <p:pic>
        <p:nvPicPr>
          <p:cNvPr id="7" name="Google Shape;85;p1"/>
          <p:cNvPicPr preferRelativeResize="0"/>
          <p:nvPr/>
        </p:nvPicPr>
        <p:blipFill>
          <a:blip r:embed="rId6">
            <a:extLst>
              <a:ext uri="{28A0092B-C50C-407E-A947-70E740481C1C}">
                <a14:useLocalDpi xmlns:a14="http://schemas.microsoft.com/office/drawing/2010/main" val="0"/>
              </a:ext>
            </a:extLst>
          </a:blip>
          <a:stretch>
            <a:fillRect/>
          </a:stretch>
        </p:blipFill>
        <p:spPr>
          <a:xfrm>
            <a:off x="86061" y="114251"/>
            <a:ext cx="916089" cy="106763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p31" descr="No description available."/>
          <p:cNvPicPr preferRelativeResize="0"/>
          <p:nvPr/>
        </p:nvPicPr>
        <p:blipFill rotWithShape="1">
          <a:blip r:embed="rId3">
            <a:alphaModFix/>
          </a:blip>
          <a:srcRect/>
          <a:stretch/>
        </p:blipFill>
        <p:spPr>
          <a:xfrm>
            <a:off x="946247" y="2636912"/>
            <a:ext cx="3016532" cy="3600400"/>
          </a:xfrm>
          <a:prstGeom prst="rect">
            <a:avLst/>
          </a:prstGeom>
          <a:noFill/>
          <a:ln>
            <a:noFill/>
          </a:ln>
        </p:spPr>
      </p:pic>
      <p:pic>
        <p:nvPicPr>
          <p:cNvPr id="362" name="Google Shape;362;p31" descr="No description available."/>
          <p:cNvPicPr preferRelativeResize="0"/>
          <p:nvPr/>
        </p:nvPicPr>
        <p:blipFill rotWithShape="1">
          <a:blip r:embed="rId4">
            <a:alphaModFix/>
          </a:blip>
          <a:srcRect/>
          <a:stretch/>
        </p:blipFill>
        <p:spPr>
          <a:xfrm>
            <a:off x="2987824" y="404664"/>
            <a:ext cx="2114797" cy="2467537"/>
          </a:xfrm>
          <a:prstGeom prst="rect">
            <a:avLst/>
          </a:prstGeom>
          <a:noFill/>
          <a:ln>
            <a:noFill/>
          </a:ln>
        </p:spPr>
      </p:pic>
      <p:pic>
        <p:nvPicPr>
          <p:cNvPr id="363" name="Google Shape;363;p31" descr="No description available."/>
          <p:cNvPicPr preferRelativeResize="0"/>
          <p:nvPr/>
        </p:nvPicPr>
        <p:blipFill rotWithShape="1">
          <a:blip r:embed="rId5">
            <a:alphaModFix/>
          </a:blip>
          <a:srcRect/>
          <a:stretch/>
        </p:blipFill>
        <p:spPr>
          <a:xfrm>
            <a:off x="5220072" y="1124744"/>
            <a:ext cx="2884190" cy="4161645"/>
          </a:xfrm>
          <a:prstGeom prst="rect">
            <a:avLst/>
          </a:prstGeom>
          <a:noFill/>
          <a:ln>
            <a:noFill/>
          </a:ln>
        </p:spPr>
      </p:pic>
      <p:pic>
        <p:nvPicPr>
          <p:cNvPr id="6" name="Google Shape;85;p1"/>
          <p:cNvPicPr preferRelativeResize="0"/>
          <p:nvPr/>
        </p:nvPicPr>
        <p:blipFill>
          <a:blip r:embed="rId6">
            <a:extLst>
              <a:ext uri="{28A0092B-C50C-407E-A947-70E740481C1C}">
                <a14:useLocalDpi xmlns:a14="http://schemas.microsoft.com/office/drawing/2010/main" val="0"/>
              </a:ext>
            </a:extLst>
          </a:blip>
          <a:stretch>
            <a:fillRect/>
          </a:stretch>
        </p:blipFill>
        <p:spPr>
          <a:xfrm>
            <a:off x="86061" y="114251"/>
            <a:ext cx="916089" cy="106763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32" descr="No description available."/>
          <p:cNvPicPr preferRelativeResize="0"/>
          <p:nvPr/>
        </p:nvPicPr>
        <p:blipFill rotWithShape="1">
          <a:blip r:embed="rId3">
            <a:alphaModFix/>
          </a:blip>
          <a:srcRect/>
          <a:stretch/>
        </p:blipFill>
        <p:spPr>
          <a:xfrm>
            <a:off x="683568" y="1270918"/>
            <a:ext cx="4070115" cy="5040982"/>
          </a:xfrm>
          <a:prstGeom prst="rect">
            <a:avLst/>
          </a:prstGeom>
          <a:noFill/>
          <a:ln>
            <a:noFill/>
          </a:ln>
        </p:spPr>
      </p:pic>
      <p:pic>
        <p:nvPicPr>
          <p:cNvPr id="370" name="Google Shape;370;p32" descr="No description available."/>
          <p:cNvPicPr preferRelativeResize="0"/>
          <p:nvPr/>
        </p:nvPicPr>
        <p:blipFill rotWithShape="1">
          <a:blip r:embed="rId4">
            <a:alphaModFix/>
          </a:blip>
          <a:srcRect l="3419" t="27357" r="846" b="27332"/>
          <a:stretch/>
        </p:blipFill>
        <p:spPr>
          <a:xfrm>
            <a:off x="4629322" y="449263"/>
            <a:ext cx="3182765" cy="2979737"/>
          </a:xfrm>
          <a:prstGeom prst="rect">
            <a:avLst/>
          </a:prstGeom>
          <a:noFill/>
          <a:ln>
            <a:noFill/>
          </a:ln>
        </p:spPr>
      </p:pic>
      <p:pic>
        <p:nvPicPr>
          <p:cNvPr id="371" name="Google Shape;371;p32" descr="No description available."/>
          <p:cNvPicPr preferRelativeResize="0"/>
          <p:nvPr/>
        </p:nvPicPr>
        <p:blipFill rotWithShape="1">
          <a:blip r:embed="rId5">
            <a:alphaModFix/>
          </a:blip>
          <a:srcRect/>
          <a:stretch/>
        </p:blipFill>
        <p:spPr>
          <a:xfrm>
            <a:off x="6220704" y="3213812"/>
            <a:ext cx="2484437" cy="3081337"/>
          </a:xfrm>
          <a:prstGeom prst="rect">
            <a:avLst/>
          </a:prstGeom>
          <a:noFill/>
          <a:ln>
            <a:noFill/>
          </a:ln>
        </p:spPr>
      </p:pic>
      <p:pic>
        <p:nvPicPr>
          <p:cNvPr id="6" name="Google Shape;85;p1"/>
          <p:cNvPicPr preferRelativeResize="0"/>
          <p:nvPr/>
        </p:nvPicPr>
        <p:blipFill>
          <a:blip r:embed="rId6">
            <a:extLst>
              <a:ext uri="{28A0092B-C50C-407E-A947-70E740481C1C}">
                <a14:useLocalDpi xmlns:a14="http://schemas.microsoft.com/office/drawing/2010/main" val="0"/>
              </a:ext>
            </a:extLst>
          </a:blip>
          <a:stretch>
            <a:fillRect/>
          </a:stretch>
        </p:blipFill>
        <p:spPr>
          <a:xfrm>
            <a:off x="86061" y="114251"/>
            <a:ext cx="916089" cy="106763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3"/>
          <p:cNvSpPr txBox="1">
            <a:spLocks noGrp="1"/>
          </p:cNvSpPr>
          <p:nvPr>
            <p:ph type="title"/>
          </p:nvPr>
        </p:nvSpPr>
        <p:spPr>
          <a:xfrm>
            <a:off x="1435608" y="836712"/>
            <a:ext cx="7498080" cy="1296144"/>
          </a:xfrm>
          <a:prstGeom prst="rect">
            <a:avLst/>
          </a:prstGeom>
          <a:noFill/>
          <a:ln>
            <a:noFill/>
          </a:ln>
        </p:spPr>
        <p:txBody>
          <a:bodyPr spcFirstLastPara="1" wrap="square" lIns="91425" tIns="45700" rIns="91425" bIns="45700" anchor="ctr" anchorCtr="0">
            <a:normAutofit fontScale="90000"/>
          </a:bodyPr>
          <a:lstStyle/>
          <a:p>
            <a:pPr marL="0" lvl="0" indent="0" algn="just" rtl="0">
              <a:spcBef>
                <a:spcPts val="0"/>
              </a:spcBef>
              <a:spcAft>
                <a:spcPts val="0"/>
              </a:spcAft>
              <a:buClr>
                <a:srgbClr val="562214"/>
              </a:buClr>
              <a:buSzPct val="100000"/>
              <a:buFont typeface="Gill Sans"/>
              <a:buNone/>
            </a:pPr>
            <a:r>
              <a:rPr lang="lt-LT"/>
              <a:t/>
            </a:r>
            <a:br>
              <a:rPr lang="lt-LT"/>
            </a:br>
            <a:r>
              <a:rPr lang="lt-LT" sz="3600" b="1">
                <a:latin typeface="Times New Roman"/>
                <a:ea typeface="Times New Roman"/>
                <a:cs typeface="Times New Roman"/>
                <a:sym typeface="Times New Roman"/>
              </a:rPr>
              <a:t>Muzikavimo įtaka specialiųjų ugdymosi poreikių turinčių mokinių raidai:</a:t>
            </a:r>
            <a:br>
              <a:rPr lang="lt-LT" sz="3600" b="1">
                <a:latin typeface="Times New Roman"/>
                <a:ea typeface="Times New Roman"/>
                <a:cs typeface="Times New Roman"/>
                <a:sym typeface="Times New Roman"/>
              </a:rPr>
            </a:br>
            <a:r>
              <a:rPr lang="lt-LT"/>
              <a:t/>
            </a:r>
            <a:br>
              <a:rPr lang="lt-LT"/>
            </a:br>
            <a:endParaRPr/>
          </a:p>
        </p:txBody>
      </p:sp>
      <p:sp>
        <p:nvSpPr>
          <p:cNvPr id="110" name="Google Shape;110;p3"/>
          <p:cNvSpPr txBox="1">
            <a:spLocks noGrp="1"/>
          </p:cNvSpPr>
          <p:nvPr>
            <p:ph type="body" idx="1"/>
          </p:nvPr>
        </p:nvSpPr>
        <p:spPr>
          <a:xfrm>
            <a:off x="1435608" y="1700808"/>
            <a:ext cx="7498080" cy="4547592"/>
          </a:xfrm>
          <a:prstGeom prst="rect">
            <a:avLst/>
          </a:prstGeom>
          <a:noFill/>
          <a:ln>
            <a:noFill/>
          </a:ln>
        </p:spPr>
        <p:txBody>
          <a:bodyPr spcFirstLastPara="1" wrap="square" lIns="91425" tIns="45700" rIns="91425" bIns="45700" anchor="t" anchorCtr="0">
            <a:normAutofit/>
          </a:bodyPr>
          <a:lstStyle/>
          <a:p>
            <a:pPr marL="365760" lvl="0" indent="-120902" algn="l" rtl="0">
              <a:lnSpc>
                <a:spcPct val="100000"/>
              </a:lnSpc>
              <a:spcBef>
                <a:spcPts val="0"/>
              </a:spcBef>
              <a:spcAft>
                <a:spcPts val="0"/>
              </a:spcAft>
              <a:buClr>
                <a:schemeClr val="dk1"/>
              </a:buClr>
              <a:buSzPts val="2560"/>
              <a:buNone/>
            </a:pPr>
            <a:endParaRPr/>
          </a:p>
          <a:p>
            <a:pPr marL="365760" lvl="0" indent="-120902" algn="l" rtl="0">
              <a:lnSpc>
                <a:spcPct val="100000"/>
              </a:lnSpc>
              <a:spcBef>
                <a:spcPts val="600"/>
              </a:spcBef>
              <a:spcAft>
                <a:spcPts val="0"/>
              </a:spcAft>
              <a:buClr>
                <a:schemeClr val="dk1"/>
              </a:buClr>
              <a:buSzPts val="2560"/>
              <a:buNone/>
            </a:pPr>
            <a:endParaRPr/>
          </a:p>
          <a:p>
            <a:pPr marL="539496" lvl="0" indent="-457200" algn="l" rtl="0">
              <a:lnSpc>
                <a:spcPct val="100000"/>
              </a:lnSpc>
              <a:spcBef>
                <a:spcPts val="600"/>
              </a:spcBef>
              <a:spcAft>
                <a:spcPts val="0"/>
              </a:spcAft>
              <a:buClr>
                <a:schemeClr val="dk1"/>
              </a:buClr>
              <a:buSzPts val="2560"/>
              <a:buFont typeface="Arial"/>
              <a:buChar char="•"/>
            </a:pPr>
            <a:r>
              <a:rPr lang="lt-LT">
                <a:latin typeface="Times New Roman"/>
                <a:ea typeface="Times New Roman"/>
                <a:cs typeface="Times New Roman"/>
                <a:sym typeface="Times New Roman"/>
              </a:rPr>
              <a:t>PSICHOLOGINĖ</a:t>
            </a:r>
            <a:endParaRPr>
              <a:latin typeface="Times New Roman"/>
              <a:ea typeface="Times New Roman"/>
              <a:cs typeface="Times New Roman"/>
              <a:sym typeface="Times New Roman"/>
            </a:endParaRPr>
          </a:p>
          <a:p>
            <a:pPr marL="539496" lvl="0" indent="-457200" algn="l" rtl="0">
              <a:lnSpc>
                <a:spcPct val="100000"/>
              </a:lnSpc>
              <a:spcBef>
                <a:spcPts val="600"/>
              </a:spcBef>
              <a:spcAft>
                <a:spcPts val="0"/>
              </a:spcAft>
              <a:buClr>
                <a:schemeClr val="dk1"/>
              </a:buClr>
              <a:buSzPts val="2560"/>
              <a:buFont typeface="Arial"/>
              <a:buChar char="•"/>
            </a:pPr>
            <a:r>
              <a:rPr lang="lt-LT">
                <a:latin typeface="Times New Roman"/>
                <a:ea typeface="Times New Roman"/>
                <a:cs typeface="Times New Roman"/>
                <a:sym typeface="Times New Roman"/>
              </a:rPr>
              <a:t>FIZIOLOGINĖ</a:t>
            </a:r>
            <a:endParaRPr>
              <a:latin typeface="Times New Roman"/>
              <a:ea typeface="Times New Roman"/>
              <a:cs typeface="Times New Roman"/>
              <a:sym typeface="Times New Roman"/>
            </a:endParaRPr>
          </a:p>
          <a:p>
            <a:pPr marL="539496" lvl="0" indent="-457200" algn="l" rtl="0">
              <a:lnSpc>
                <a:spcPct val="100000"/>
              </a:lnSpc>
              <a:spcBef>
                <a:spcPts val="600"/>
              </a:spcBef>
              <a:spcAft>
                <a:spcPts val="0"/>
              </a:spcAft>
              <a:buClr>
                <a:schemeClr val="dk1"/>
              </a:buClr>
              <a:buSzPts val="2560"/>
              <a:buFont typeface="Arial"/>
              <a:buChar char="•"/>
            </a:pPr>
            <a:r>
              <a:rPr lang="lt-LT">
                <a:latin typeface="Times New Roman"/>
                <a:ea typeface="Times New Roman"/>
                <a:cs typeface="Times New Roman"/>
                <a:sym typeface="Times New Roman"/>
              </a:rPr>
              <a:t>SOCIALINĖ</a:t>
            </a:r>
            <a:endParaRPr>
              <a:latin typeface="Times New Roman"/>
              <a:ea typeface="Times New Roman"/>
              <a:cs typeface="Times New Roman"/>
              <a:sym typeface="Times New Roman"/>
            </a:endParaRPr>
          </a:p>
        </p:txBody>
      </p:sp>
      <p:pic>
        <p:nvPicPr>
          <p:cNvPr id="5" name="Google Shape;85;p1"/>
          <p:cNvPicPr preferRelativeResize="0"/>
          <p:nvPr/>
        </p:nvPicPr>
        <p:blipFill>
          <a:blip r:embed="rId3">
            <a:extLst>
              <a:ext uri="{28A0092B-C50C-407E-A947-70E740481C1C}">
                <a14:useLocalDpi xmlns:a14="http://schemas.microsoft.com/office/drawing/2010/main" val="0"/>
              </a:ext>
            </a:extLst>
          </a:blip>
          <a:stretch>
            <a:fillRect/>
          </a:stretch>
        </p:blipFill>
        <p:spPr>
          <a:xfrm>
            <a:off x="86061" y="114251"/>
            <a:ext cx="916089" cy="106763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377" name="Google Shape;377;p33" descr="No description available."/>
          <p:cNvPicPr preferRelativeResize="0"/>
          <p:nvPr/>
        </p:nvPicPr>
        <p:blipFill rotWithShape="1">
          <a:blip r:embed="rId3">
            <a:alphaModFix/>
          </a:blip>
          <a:srcRect/>
          <a:stretch/>
        </p:blipFill>
        <p:spPr>
          <a:xfrm>
            <a:off x="5491440" y="1196752"/>
            <a:ext cx="2537291" cy="4608512"/>
          </a:xfrm>
          <a:prstGeom prst="rect">
            <a:avLst/>
          </a:prstGeom>
          <a:noFill/>
          <a:ln>
            <a:noFill/>
          </a:ln>
        </p:spPr>
      </p:pic>
      <p:pic>
        <p:nvPicPr>
          <p:cNvPr id="378" name="Google Shape;378;p33" descr="http://www.plungesuc.lt/out_data/pictures/articles2_pic/f59cbf1d059f119.jpg"/>
          <p:cNvPicPr preferRelativeResize="0"/>
          <p:nvPr/>
        </p:nvPicPr>
        <p:blipFill rotWithShape="1">
          <a:blip r:embed="rId4">
            <a:alphaModFix/>
          </a:blip>
          <a:srcRect/>
          <a:stretch/>
        </p:blipFill>
        <p:spPr>
          <a:xfrm>
            <a:off x="1547664" y="1844824"/>
            <a:ext cx="3096344" cy="3816424"/>
          </a:xfrm>
          <a:prstGeom prst="rect">
            <a:avLst/>
          </a:prstGeom>
          <a:noFill/>
          <a:ln>
            <a:noFill/>
          </a:ln>
        </p:spPr>
      </p:pic>
      <p:pic>
        <p:nvPicPr>
          <p:cNvPr id="5" name="Google Shape;85;p1"/>
          <p:cNvPicPr preferRelativeResize="0"/>
          <p:nvPr/>
        </p:nvPicPr>
        <p:blipFill>
          <a:blip r:embed="rId5">
            <a:extLst>
              <a:ext uri="{28A0092B-C50C-407E-A947-70E740481C1C}">
                <a14:useLocalDpi xmlns:a14="http://schemas.microsoft.com/office/drawing/2010/main" val="0"/>
              </a:ext>
            </a:extLst>
          </a:blip>
          <a:stretch>
            <a:fillRect/>
          </a:stretch>
        </p:blipFill>
        <p:spPr>
          <a:xfrm>
            <a:off x="86061" y="114251"/>
            <a:ext cx="916089" cy="106763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4" name="Google Shape;384;p34"/>
          <p:cNvPicPr preferRelativeResize="0"/>
          <p:nvPr/>
        </p:nvPicPr>
        <p:blipFill rotWithShape="1">
          <a:blip r:embed="rId3">
            <a:alphaModFix/>
          </a:blip>
          <a:srcRect/>
          <a:stretch/>
        </p:blipFill>
        <p:spPr>
          <a:xfrm>
            <a:off x="1033380" y="260648"/>
            <a:ext cx="4492554" cy="2987724"/>
          </a:xfrm>
          <a:prstGeom prst="rect">
            <a:avLst/>
          </a:prstGeom>
          <a:noFill/>
          <a:ln>
            <a:noFill/>
          </a:ln>
        </p:spPr>
      </p:pic>
      <p:pic>
        <p:nvPicPr>
          <p:cNvPr id="385" name="Google Shape;385;p34"/>
          <p:cNvPicPr preferRelativeResize="0"/>
          <p:nvPr/>
        </p:nvPicPr>
        <p:blipFill rotWithShape="1">
          <a:blip r:embed="rId4">
            <a:alphaModFix/>
          </a:blip>
          <a:srcRect/>
          <a:stretch/>
        </p:blipFill>
        <p:spPr>
          <a:xfrm>
            <a:off x="5692416" y="588866"/>
            <a:ext cx="3130899" cy="4174532"/>
          </a:xfrm>
          <a:prstGeom prst="rect">
            <a:avLst/>
          </a:prstGeom>
          <a:noFill/>
          <a:ln>
            <a:noFill/>
          </a:ln>
        </p:spPr>
      </p:pic>
      <p:pic>
        <p:nvPicPr>
          <p:cNvPr id="386" name="Google Shape;386;p34"/>
          <p:cNvPicPr preferRelativeResize="0"/>
          <p:nvPr/>
        </p:nvPicPr>
        <p:blipFill rotWithShape="1">
          <a:blip r:embed="rId5">
            <a:alphaModFix/>
          </a:blip>
          <a:srcRect/>
          <a:stretch/>
        </p:blipFill>
        <p:spPr>
          <a:xfrm>
            <a:off x="1043608" y="3643297"/>
            <a:ext cx="3827950" cy="2870962"/>
          </a:xfrm>
          <a:prstGeom prst="rect">
            <a:avLst/>
          </a:prstGeom>
          <a:noFill/>
          <a:ln>
            <a:noFill/>
          </a:ln>
        </p:spPr>
      </p:pic>
      <p:pic>
        <p:nvPicPr>
          <p:cNvPr id="6" name="Google Shape;85;p1"/>
          <p:cNvPicPr preferRelativeResize="0"/>
          <p:nvPr/>
        </p:nvPicPr>
        <p:blipFill>
          <a:blip r:embed="rId6">
            <a:extLst>
              <a:ext uri="{28A0092B-C50C-407E-A947-70E740481C1C}">
                <a14:useLocalDpi xmlns:a14="http://schemas.microsoft.com/office/drawing/2010/main" val="0"/>
              </a:ext>
            </a:extLst>
          </a:blip>
          <a:stretch>
            <a:fillRect/>
          </a:stretch>
        </p:blipFill>
        <p:spPr>
          <a:xfrm>
            <a:off x="86061" y="114251"/>
            <a:ext cx="916089" cy="106763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g2b015dc59c5_0_6"/>
          <p:cNvPicPr preferRelativeResize="0"/>
          <p:nvPr/>
        </p:nvPicPr>
        <p:blipFill>
          <a:blip r:embed="rId3">
            <a:alphaModFix/>
          </a:blip>
          <a:stretch>
            <a:fillRect/>
          </a:stretch>
        </p:blipFill>
        <p:spPr>
          <a:xfrm>
            <a:off x="5497427" y="1066050"/>
            <a:ext cx="3169774" cy="5635174"/>
          </a:xfrm>
          <a:prstGeom prst="rect">
            <a:avLst/>
          </a:prstGeom>
          <a:noFill/>
          <a:ln>
            <a:noFill/>
          </a:ln>
        </p:spPr>
      </p:pic>
      <p:sp>
        <p:nvSpPr>
          <p:cNvPr id="393" name="Google Shape;393;g2b015dc59c5_0_6"/>
          <p:cNvSpPr txBox="1"/>
          <p:nvPr/>
        </p:nvSpPr>
        <p:spPr>
          <a:xfrm>
            <a:off x="1959425" y="156750"/>
            <a:ext cx="7184700" cy="708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lt-LT" sz="3400" b="1" dirty="0">
                <a:solidFill>
                  <a:schemeClr val="dk1"/>
                </a:solidFill>
                <a:latin typeface="Times New Roman"/>
                <a:ea typeface="Times New Roman"/>
                <a:cs typeface="Times New Roman"/>
                <a:sym typeface="Times New Roman"/>
              </a:rPr>
              <a:t>2023 - 2024</a:t>
            </a:r>
            <a:endParaRPr sz="3400" b="1" dirty="0">
              <a:solidFill>
                <a:schemeClr val="dk1"/>
              </a:solidFill>
              <a:latin typeface="Times New Roman"/>
              <a:ea typeface="Times New Roman"/>
              <a:cs typeface="Times New Roman"/>
              <a:sym typeface="Times New Roman"/>
            </a:endParaRPr>
          </a:p>
        </p:txBody>
      </p:sp>
      <p:pic>
        <p:nvPicPr>
          <p:cNvPr id="394" name="Google Shape;394;g2b015dc59c5_0_6"/>
          <p:cNvPicPr preferRelativeResize="0"/>
          <p:nvPr/>
        </p:nvPicPr>
        <p:blipFill>
          <a:blip r:embed="rId4">
            <a:alphaModFix/>
          </a:blip>
          <a:stretch>
            <a:fillRect/>
          </a:stretch>
        </p:blipFill>
        <p:spPr>
          <a:xfrm>
            <a:off x="800075" y="1003263"/>
            <a:ext cx="4320576" cy="5760748"/>
          </a:xfrm>
          <a:prstGeom prst="rect">
            <a:avLst/>
          </a:prstGeom>
          <a:noFill/>
          <a:ln>
            <a:noFill/>
          </a:ln>
        </p:spPr>
      </p:pic>
      <p:pic>
        <p:nvPicPr>
          <p:cNvPr id="6" name="Google Shape;85;p1"/>
          <p:cNvPicPr preferRelativeResize="0"/>
          <p:nvPr/>
        </p:nvPicPr>
        <p:blipFill>
          <a:blip r:embed="rId5">
            <a:extLst>
              <a:ext uri="{28A0092B-C50C-407E-A947-70E740481C1C}">
                <a14:useLocalDpi xmlns:a14="http://schemas.microsoft.com/office/drawing/2010/main" val="0"/>
              </a:ext>
            </a:extLst>
          </a:blip>
          <a:stretch>
            <a:fillRect/>
          </a:stretch>
        </p:blipFill>
        <p:spPr>
          <a:xfrm>
            <a:off x="86061" y="114251"/>
            <a:ext cx="916089" cy="106763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0" name="Google Shape;400;g2b015dc59c5_0_19"/>
          <p:cNvPicPr preferRelativeResize="0"/>
          <p:nvPr/>
        </p:nvPicPr>
        <p:blipFill>
          <a:blip r:embed="rId3">
            <a:alphaModFix/>
          </a:blip>
          <a:stretch>
            <a:fillRect/>
          </a:stretch>
        </p:blipFill>
        <p:spPr>
          <a:xfrm>
            <a:off x="2695900" y="254725"/>
            <a:ext cx="4761401" cy="6348550"/>
          </a:xfrm>
          <a:prstGeom prst="rect">
            <a:avLst/>
          </a:prstGeom>
          <a:noFill/>
          <a:ln>
            <a:noFill/>
          </a:ln>
        </p:spPr>
      </p:pic>
      <p:pic>
        <p:nvPicPr>
          <p:cNvPr id="4" name="Google Shape;85;p1"/>
          <p:cNvPicPr preferRelativeResize="0"/>
          <p:nvPr/>
        </p:nvPicPr>
        <p:blipFill>
          <a:blip r:embed="rId4">
            <a:extLst>
              <a:ext uri="{28A0092B-C50C-407E-A947-70E740481C1C}">
                <a14:useLocalDpi xmlns:a14="http://schemas.microsoft.com/office/drawing/2010/main" val="0"/>
              </a:ext>
            </a:extLst>
          </a:blip>
          <a:stretch>
            <a:fillRect/>
          </a:stretch>
        </p:blipFill>
        <p:spPr>
          <a:xfrm>
            <a:off x="86061" y="114251"/>
            <a:ext cx="916089" cy="106763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6" name="Google Shape;406;g2b015dc59c5_0_33"/>
          <p:cNvPicPr preferRelativeResize="0"/>
          <p:nvPr/>
        </p:nvPicPr>
        <p:blipFill>
          <a:blip r:embed="rId3">
            <a:alphaModFix/>
          </a:blip>
          <a:stretch>
            <a:fillRect/>
          </a:stretch>
        </p:blipFill>
        <p:spPr>
          <a:xfrm>
            <a:off x="1169125" y="724988"/>
            <a:ext cx="7210700" cy="5408025"/>
          </a:xfrm>
          <a:prstGeom prst="rect">
            <a:avLst/>
          </a:prstGeom>
          <a:noFill/>
          <a:ln>
            <a:noFill/>
          </a:ln>
        </p:spPr>
      </p:pic>
      <p:pic>
        <p:nvPicPr>
          <p:cNvPr id="408" name="Google Shape;408;g2b015dc59c5_0_33"/>
          <p:cNvPicPr preferRelativeResize="0"/>
          <p:nvPr/>
        </p:nvPicPr>
        <p:blipFill>
          <a:blip r:embed="rId4">
            <a:alphaModFix/>
          </a:blip>
          <a:stretch>
            <a:fillRect/>
          </a:stretch>
        </p:blipFill>
        <p:spPr>
          <a:xfrm>
            <a:off x="240075" y="2880350"/>
            <a:ext cx="2574976" cy="3703352"/>
          </a:xfrm>
          <a:prstGeom prst="rect">
            <a:avLst/>
          </a:prstGeom>
          <a:noFill/>
          <a:ln>
            <a:noFill/>
          </a:ln>
        </p:spPr>
      </p:pic>
      <p:pic>
        <p:nvPicPr>
          <p:cNvPr id="5" name="Google Shape;85;p1"/>
          <p:cNvPicPr preferRelativeResize="0"/>
          <p:nvPr/>
        </p:nvPicPr>
        <p:blipFill>
          <a:blip r:embed="rId5">
            <a:extLst>
              <a:ext uri="{28A0092B-C50C-407E-A947-70E740481C1C}">
                <a14:useLocalDpi xmlns:a14="http://schemas.microsoft.com/office/drawing/2010/main" val="0"/>
              </a:ext>
            </a:extLst>
          </a:blip>
          <a:stretch>
            <a:fillRect/>
          </a:stretch>
        </p:blipFill>
        <p:spPr>
          <a:xfrm>
            <a:off x="86061" y="114251"/>
            <a:ext cx="916089" cy="106763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pic>
        <p:nvPicPr>
          <p:cNvPr id="413" name="Google Shape;413;g2b015dc59c5_0_39"/>
          <p:cNvPicPr preferRelativeResize="0"/>
          <p:nvPr/>
        </p:nvPicPr>
        <p:blipFill>
          <a:blip r:embed="rId3">
            <a:alphaModFix/>
          </a:blip>
          <a:stretch>
            <a:fillRect/>
          </a:stretch>
        </p:blipFill>
        <p:spPr>
          <a:xfrm>
            <a:off x="1162600" y="483150"/>
            <a:ext cx="7524200" cy="5643150"/>
          </a:xfrm>
          <a:prstGeom prst="rect">
            <a:avLst/>
          </a:prstGeom>
          <a:noFill/>
          <a:ln>
            <a:noFill/>
          </a:ln>
        </p:spPr>
      </p:pic>
      <p:pic>
        <p:nvPicPr>
          <p:cNvPr id="415" name="Google Shape;415;g2b015dc59c5_0_39"/>
          <p:cNvPicPr preferRelativeResize="0"/>
          <p:nvPr/>
        </p:nvPicPr>
        <p:blipFill>
          <a:blip r:embed="rId4">
            <a:alphaModFix/>
          </a:blip>
          <a:stretch>
            <a:fillRect/>
          </a:stretch>
        </p:blipFill>
        <p:spPr>
          <a:xfrm>
            <a:off x="391875" y="3100500"/>
            <a:ext cx="2294599" cy="3349499"/>
          </a:xfrm>
          <a:prstGeom prst="rect">
            <a:avLst/>
          </a:prstGeom>
          <a:noFill/>
          <a:ln>
            <a:noFill/>
          </a:ln>
        </p:spPr>
      </p:pic>
      <p:pic>
        <p:nvPicPr>
          <p:cNvPr id="5" name="Google Shape;85;p1"/>
          <p:cNvPicPr preferRelativeResize="0"/>
          <p:nvPr/>
        </p:nvPicPr>
        <p:blipFill>
          <a:blip r:embed="rId5">
            <a:extLst>
              <a:ext uri="{28A0092B-C50C-407E-A947-70E740481C1C}">
                <a14:useLocalDpi xmlns:a14="http://schemas.microsoft.com/office/drawing/2010/main" val="0"/>
              </a:ext>
            </a:extLst>
          </a:blip>
          <a:stretch>
            <a:fillRect/>
          </a:stretch>
        </p:blipFill>
        <p:spPr>
          <a:xfrm>
            <a:off x="86061" y="114251"/>
            <a:ext cx="916089" cy="106763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g1ef58ca72c8_0_64"/>
          <p:cNvSpPr txBox="1">
            <a:spLocks noGrp="1"/>
          </p:cNvSpPr>
          <p:nvPr>
            <p:ph type="title"/>
          </p:nvPr>
        </p:nvSpPr>
        <p:spPr>
          <a:xfrm>
            <a:off x="457200" y="862150"/>
            <a:ext cx="3985800" cy="3664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lt-LT" sz="3400" b="1" dirty="0">
                <a:latin typeface="Times New Roman"/>
                <a:ea typeface="Times New Roman"/>
                <a:cs typeface="Times New Roman"/>
                <a:sym typeface="Times New Roman"/>
              </a:rPr>
              <a:t>Dainų dainelė 2023</a:t>
            </a:r>
            <a:endParaRPr sz="3400" b="1" dirty="0">
              <a:latin typeface="Times New Roman"/>
              <a:ea typeface="Times New Roman"/>
              <a:cs typeface="Times New Roman"/>
              <a:sym typeface="Times New Roman"/>
            </a:endParaRPr>
          </a:p>
        </p:txBody>
      </p:sp>
      <p:pic>
        <p:nvPicPr>
          <p:cNvPr id="421" name="Google Shape;421;g1ef58ca72c8_0_64"/>
          <p:cNvPicPr preferRelativeResize="0"/>
          <p:nvPr/>
        </p:nvPicPr>
        <p:blipFill>
          <a:blip r:embed="rId3">
            <a:alphaModFix/>
          </a:blip>
          <a:stretch>
            <a:fillRect/>
          </a:stretch>
        </p:blipFill>
        <p:spPr>
          <a:xfrm>
            <a:off x="4308992" y="646625"/>
            <a:ext cx="3985934" cy="5812801"/>
          </a:xfrm>
          <a:prstGeom prst="rect">
            <a:avLst/>
          </a:prstGeom>
          <a:noFill/>
          <a:ln>
            <a:noFill/>
          </a:ln>
        </p:spPr>
      </p:pic>
      <p:pic>
        <p:nvPicPr>
          <p:cNvPr id="5" name="Google Shape;85;p1"/>
          <p:cNvPicPr preferRelativeResize="0"/>
          <p:nvPr/>
        </p:nvPicPr>
        <p:blipFill>
          <a:blip r:embed="rId4">
            <a:extLst>
              <a:ext uri="{28A0092B-C50C-407E-A947-70E740481C1C}">
                <a14:useLocalDpi xmlns:a14="http://schemas.microsoft.com/office/drawing/2010/main" val="0"/>
              </a:ext>
            </a:extLst>
          </a:blip>
          <a:stretch>
            <a:fillRect/>
          </a:stretch>
        </p:blipFill>
        <p:spPr>
          <a:xfrm>
            <a:off x="86061" y="114251"/>
            <a:ext cx="916089" cy="106763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427" name="Google Shape;427;g2b015dc59c5_0_26"/>
          <p:cNvPicPr preferRelativeResize="0"/>
          <p:nvPr/>
        </p:nvPicPr>
        <p:blipFill>
          <a:blip r:embed="rId3">
            <a:alphaModFix/>
          </a:blip>
          <a:stretch>
            <a:fillRect/>
          </a:stretch>
        </p:blipFill>
        <p:spPr>
          <a:xfrm>
            <a:off x="1029399" y="374921"/>
            <a:ext cx="3438825" cy="6108155"/>
          </a:xfrm>
          <a:prstGeom prst="rect">
            <a:avLst/>
          </a:prstGeom>
          <a:noFill/>
          <a:ln>
            <a:noFill/>
          </a:ln>
        </p:spPr>
      </p:pic>
      <p:pic>
        <p:nvPicPr>
          <p:cNvPr id="428" name="Google Shape;428;g2b015dc59c5_0_26"/>
          <p:cNvPicPr preferRelativeResize="0"/>
          <p:nvPr/>
        </p:nvPicPr>
        <p:blipFill>
          <a:blip r:embed="rId4">
            <a:alphaModFix/>
          </a:blip>
          <a:stretch>
            <a:fillRect/>
          </a:stretch>
        </p:blipFill>
        <p:spPr>
          <a:xfrm>
            <a:off x="5120651" y="195938"/>
            <a:ext cx="3640350" cy="6466125"/>
          </a:xfrm>
          <a:prstGeom prst="rect">
            <a:avLst/>
          </a:prstGeom>
          <a:noFill/>
          <a:ln>
            <a:noFill/>
          </a:ln>
        </p:spPr>
      </p:pic>
      <p:pic>
        <p:nvPicPr>
          <p:cNvPr id="5" name="Google Shape;85;p1"/>
          <p:cNvPicPr preferRelativeResize="0"/>
          <p:nvPr/>
        </p:nvPicPr>
        <p:blipFill>
          <a:blip r:embed="rId5">
            <a:extLst>
              <a:ext uri="{28A0092B-C50C-407E-A947-70E740481C1C}">
                <a14:useLocalDpi xmlns:a14="http://schemas.microsoft.com/office/drawing/2010/main" val="0"/>
              </a:ext>
            </a:extLst>
          </a:blip>
          <a:stretch>
            <a:fillRect/>
          </a:stretch>
        </p:blipFill>
        <p:spPr>
          <a:xfrm>
            <a:off x="86061" y="114251"/>
            <a:ext cx="916089" cy="106763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5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342900" algn="just" rtl="0">
              <a:spcBef>
                <a:spcPts val="0"/>
              </a:spcBef>
              <a:spcAft>
                <a:spcPts val="0"/>
              </a:spcAft>
              <a:buClr>
                <a:schemeClr val="dk1"/>
              </a:buClr>
              <a:buSzPts val="3200"/>
              <a:buFont typeface="Times New Roman"/>
              <a:buChar char="•"/>
            </a:pPr>
            <a:r>
              <a:rPr lang="lt-LT">
                <a:latin typeface="Times New Roman"/>
                <a:ea typeface="Times New Roman"/>
                <a:cs typeface="Times New Roman"/>
                <a:sym typeface="Times New Roman"/>
              </a:rPr>
              <a:t>Mokytojai pripažįsta, kad įtraukusis ugdymas yra vienas iš didžiausių mokytojo darbo iššūkių. Žinių, kaip dirbti su įvairių poreikių vaikais trūkumas, gebėjimo organizuoti prasmingą darbą klasėje stoka, ugdymo diferencijavimo būdų išmanymas – sunkumai, su kuriais susiduria ne tik studentai, bet ir patyrę pedagogai.</a:t>
            </a:r>
            <a:endParaRPr>
              <a:latin typeface="Times New Roman"/>
              <a:ea typeface="Times New Roman"/>
              <a:cs typeface="Times New Roman"/>
              <a:sym typeface="Times New Roman"/>
            </a:endParaRPr>
          </a:p>
          <a:p>
            <a:pPr marL="342900" lvl="0" indent="-139700" algn="l" rtl="0">
              <a:spcBef>
                <a:spcPts val="640"/>
              </a:spcBef>
              <a:spcAft>
                <a:spcPts val="0"/>
              </a:spcAft>
              <a:buClr>
                <a:schemeClr val="dk1"/>
              </a:buClr>
              <a:buSzPts val="3200"/>
              <a:buNone/>
            </a:pPr>
            <a:endParaRPr/>
          </a:p>
        </p:txBody>
      </p:sp>
      <p:pic>
        <p:nvPicPr>
          <p:cNvPr id="4" name="Google Shape;85;p1"/>
          <p:cNvPicPr preferRelativeResize="0"/>
          <p:nvPr/>
        </p:nvPicPr>
        <p:blipFill>
          <a:blip r:embed="rId3">
            <a:extLst>
              <a:ext uri="{28A0092B-C50C-407E-A947-70E740481C1C}">
                <a14:useLocalDpi xmlns:a14="http://schemas.microsoft.com/office/drawing/2010/main" val="0"/>
              </a:ext>
            </a:extLst>
          </a:blip>
          <a:stretch>
            <a:fillRect/>
          </a:stretch>
        </p:blipFill>
        <p:spPr>
          <a:xfrm>
            <a:off x="86061" y="114251"/>
            <a:ext cx="916089" cy="106763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52"/>
          <p:cNvSpPr txBox="1">
            <a:spLocks noGrp="1"/>
          </p:cNvSpPr>
          <p:nvPr>
            <p:ph type="body" idx="4294967295"/>
          </p:nvPr>
        </p:nvSpPr>
        <p:spPr>
          <a:xfrm>
            <a:off x="219075" y="1324025"/>
            <a:ext cx="8715300" cy="5651700"/>
          </a:xfrm>
          <a:prstGeom prst="rect">
            <a:avLst/>
          </a:prstGeom>
          <a:noFill/>
          <a:ln>
            <a:noFill/>
          </a:ln>
        </p:spPr>
        <p:txBody>
          <a:bodyPr spcFirstLastPara="1" wrap="square" lIns="91425" tIns="45700" rIns="91425" bIns="45700" anchor="t" anchorCtr="0">
            <a:normAutofit fontScale="85000" lnSpcReduction="10000"/>
          </a:bodyPr>
          <a:lstStyle/>
          <a:p>
            <a:pPr marL="342900" lvl="0" indent="-342900" algn="just" rtl="0">
              <a:spcBef>
                <a:spcPts val="0"/>
              </a:spcBef>
              <a:spcAft>
                <a:spcPts val="0"/>
              </a:spcAft>
              <a:buClr>
                <a:schemeClr val="dk1"/>
              </a:buClr>
              <a:buSzPct val="100000"/>
              <a:buChar char="•"/>
            </a:pPr>
            <a:r>
              <a:rPr lang="lt-LT">
                <a:latin typeface="Times New Roman"/>
                <a:ea typeface="Times New Roman"/>
                <a:cs typeface="Times New Roman"/>
                <a:sym typeface="Times New Roman"/>
              </a:rPr>
              <a:t>Kitoks, savitas, unikalus yra kiekvienas visuomenės narys. Todėl organizuojant ugdymo procesą svarbu atsižvelgti į visų mokinių gabumus, pajėgumą, domėjimąsi, mokymosi stilių, ekonominius ir sociokultūrinius ypatumus ar tautinį tapatumą (Girdzijauskienė, Sakadolskienė, 2018).</a:t>
            </a:r>
            <a:endParaRPr/>
          </a:p>
          <a:p>
            <a:pPr marL="342900" lvl="0" indent="-342900" algn="just" rtl="0">
              <a:spcBef>
                <a:spcPts val="544"/>
              </a:spcBef>
              <a:spcAft>
                <a:spcPts val="0"/>
              </a:spcAft>
              <a:buClr>
                <a:schemeClr val="dk1"/>
              </a:buClr>
              <a:buSzPct val="100000"/>
              <a:buChar char="•"/>
            </a:pPr>
            <a:r>
              <a:rPr lang="lt-LT">
                <a:latin typeface="Times New Roman"/>
                <a:ea typeface="Times New Roman"/>
                <a:cs typeface="Times New Roman"/>
                <a:sym typeface="Times New Roman"/>
              </a:rPr>
              <a:t>Dažnai prastu mokytoju vadiname ne tą, kuris turi mažai žinių, bet tą, kuris neturi pašaukimo, nesiekia mokyti visų, o tik paklusniuosius ir gabiuosius. Nuostata įtraukti visus vaikus į ugdymo procesą įvairių autorių minima kaip būtina, norint dirbti pedagoginį darbą, o siekis ugdyti visus ir kiekvieną yra vertybinio pamato, vertybinių nuostatų rezultatas (Brandes ir Crowson, 2009; Europos specialiojo ugdymo plėtros agentūra, 2012; Miltenienė ir Daniutė, 2014).</a:t>
            </a:r>
            <a:endParaRPr/>
          </a:p>
          <a:p>
            <a:pPr marL="342900" lvl="0" indent="-170180" algn="just" rtl="0">
              <a:spcBef>
                <a:spcPts val="544"/>
              </a:spcBef>
              <a:spcAft>
                <a:spcPts val="0"/>
              </a:spcAft>
              <a:buClr>
                <a:schemeClr val="dk1"/>
              </a:buClr>
              <a:buSzPct val="100000"/>
              <a:buNone/>
            </a:pPr>
            <a:endParaRPr>
              <a:latin typeface="Times New Roman"/>
              <a:ea typeface="Times New Roman"/>
              <a:cs typeface="Times New Roman"/>
              <a:sym typeface="Times New Roman"/>
            </a:endParaRPr>
          </a:p>
          <a:p>
            <a:pPr marL="342900" lvl="0" indent="-170180" algn="l" rtl="0">
              <a:spcBef>
                <a:spcPts val="544"/>
              </a:spcBef>
              <a:spcAft>
                <a:spcPts val="0"/>
              </a:spcAft>
              <a:buClr>
                <a:schemeClr val="dk1"/>
              </a:buClr>
              <a:buSzPct val="100000"/>
              <a:buNone/>
            </a:pPr>
            <a:endParaRPr/>
          </a:p>
        </p:txBody>
      </p:sp>
      <p:pic>
        <p:nvPicPr>
          <p:cNvPr id="4" name="Google Shape;85;p1"/>
          <p:cNvPicPr preferRelativeResize="0"/>
          <p:nvPr/>
        </p:nvPicPr>
        <p:blipFill>
          <a:blip r:embed="rId3">
            <a:extLst>
              <a:ext uri="{28A0092B-C50C-407E-A947-70E740481C1C}">
                <a14:useLocalDpi xmlns:a14="http://schemas.microsoft.com/office/drawing/2010/main" val="0"/>
              </a:ext>
            </a:extLst>
          </a:blip>
          <a:stretch>
            <a:fillRect/>
          </a:stretch>
        </p:blipFill>
        <p:spPr>
          <a:xfrm>
            <a:off x="86061" y="114251"/>
            <a:ext cx="916089" cy="106763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562214"/>
              </a:buClr>
              <a:buSzPts val="4300"/>
              <a:buFont typeface="Gill Sans"/>
              <a:buNone/>
            </a:pPr>
            <a:r>
              <a:rPr lang="lt-LT" sz="3200" b="1">
                <a:latin typeface="Times New Roman"/>
                <a:ea typeface="Times New Roman"/>
                <a:cs typeface="Times New Roman"/>
                <a:sym typeface="Times New Roman"/>
              </a:rPr>
              <a:t>PSICHOLOGINĖ</a:t>
            </a:r>
            <a:endParaRPr sz="3200" b="1">
              <a:latin typeface="Times New Roman"/>
              <a:ea typeface="Times New Roman"/>
              <a:cs typeface="Times New Roman"/>
              <a:sym typeface="Times New Roman"/>
            </a:endParaRPr>
          </a:p>
        </p:txBody>
      </p:sp>
      <p:sp>
        <p:nvSpPr>
          <p:cNvPr id="117" name="Google Shape;117;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lnSpcReduction="10000"/>
          </a:bodyPr>
          <a:lstStyle/>
          <a:p>
            <a:pPr marL="539496" lvl="0" indent="-457200" algn="just" rtl="0">
              <a:lnSpc>
                <a:spcPct val="100000"/>
              </a:lnSpc>
              <a:spcBef>
                <a:spcPts val="0"/>
              </a:spcBef>
              <a:spcAft>
                <a:spcPts val="0"/>
              </a:spcAft>
              <a:buClr>
                <a:schemeClr val="dk1"/>
              </a:buClr>
              <a:buSzPts val="2560"/>
              <a:buFont typeface="Arial"/>
              <a:buChar char="•"/>
            </a:pPr>
            <a:r>
              <a:rPr lang="lt-LT" sz="3000">
                <a:latin typeface="Times New Roman"/>
                <a:ea typeface="Times New Roman"/>
                <a:cs typeface="Times New Roman"/>
                <a:sym typeface="Times New Roman"/>
              </a:rPr>
              <a:t>Skatina loginį, simbolinį mąstymą, ugdo vaizduotę;</a:t>
            </a:r>
            <a:endParaRPr sz="3000">
              <a:latin typeface="Times New Roman"/>
              <a:ea typeface="Times New Roman"/>
              <a:cs typeface="Times New Roman"/>
              <a:sym typeface="Times New Roman"/>
            </a:endParaRPr>
          </a:p>
          <a:p>
            <a:pPr marL="539496" lvl="0" indent="-457200" algn="just" rtl="0">
              <a:lnSpc>
                <a:spcPct val="100000"/>
              </a:lnSpc>
              <a:spcBef>
                <a:spcPts val="600"/>
              </a:spcBef>
              <a:spcAft>
                <a:spcPts val="0"/>
              </a:spcAft>
              <a:buClr>
                <a:schemeClr val="dk1"/>
              </a:buClr>
              <a:buSzPts val="2560"/>
              <a:buFont typeface="Arial"/>
              <a:buChar char="•"/>
            </a:pPr>
            <a:r>
              <a:rPr lang="lt-LT" sz="3000">
                <a:latin typeface="Times New Roman"/>
                <a:ea typeface="Times New Roman"/>
                <a:cs typeface="Times New Roman"/>
                <a:sym typeface="Times New Roman"/>
              </a:rPr>
              <a:t>Vystomas pastabumas, aktyvumas, dėmesys aplinkai;</a:t>
            </a:r>
            <a:endParaRPr sz="3000">
              <a:latin typeface="Times New Roman"/>
              <a:ea typeface="Times New Roman"/>
              <a:cs typeface="Times New Roman"/>
              <a:sym typeface="Times New Roman"/>
            </a:endParaRPr>
          </a:p>
          <a:p>
            <a:pPr marL="539496" lvl="0" indent="-457200" algn="just" rtl="0">
              <a:lnSpc>
                <a:spcPct val="100000"/>
              </a:lnSpc>
              <a:spcBef>
                <a:spcPts val="600"/>
              </a:spcBef>
              <a:spcAft>
                <a:spcPts val="0"/>
              </a:spcAft>
              <a:buClr>
                <a:schemeClr val="dk1"/>
              </a:buClr>
              <a:buSzPts val="2560"/>
              <a:buFont typeface="Arial"/>
              <a:buChar char="•"/>
            </a:pPr>
            <a:r>
              <a:rPr lang="lt-LT" sz="3000">
                <a:latin typeface="Times New Roman"/>
                <a:ea typeface="Times New Roman"/>
                <a:cs typeface="Times New Roman"/>
                <a:sym typeface="Times New Roman"/>
              </a:rPr>
              <a:t>Šalinama nervinė įtampa;</a:t>
            </a:r>
            <a:endParaRPr sz="3000">
              <a:latin typeface="Times New Roman"/>
              <a:ea typeface="Times New Roman"/>
              <a:cs typeface="Times New Roman"/>
              <a:sym typeface="Times New Roman"/>
            </a:endParaRPr>
          </a:p>
          <a:p>
            <a:pPr marL="539496" lvl="0" indent="-457200" algn="just" rtl="0">
              <a:lnSpc>
                <a:spcPct val="100000"/>
              </a:lnSpc>
              <a:spcBef>
                <a:spcPts val="600"/>
              </a:spcBef>
              <a:spcAft>
                <a:spcPts val="0"/>
              </a:spcAft>
              <a:buClr>
                <a:schemeClr val="dk1"/>
              </a:buClr>
              <a:buSzPts val="2560"/>
              <a:buFont typeface="Arial"/>
              <a:buChar char="•"/>
            </a:pPr>
            <a:r>
              <a:rPr lang="lt-LT" sz="3000">
                <a:latin typeface="Times New Roman"/>
                <a:ea typeface="Times New Roman"/>
                <a:cs typeface="Times New Roman"/>
                <a:sym typeface="Times New Roman"/>
              </a:rPr>
              <a:t>Įgaunama pasitikėjimo, supratimo, kad jis reikšmingas, gali stovėti ant scenos, įveikti viešumo baimę, būti įvertintas.</a:t>
            </a:r>
            <a:endParaRPr/>
          </a:p>
          <a:p>
            <a:pPr marL="539496" lvl="0" indent="-457200" algn="just" rtl="0">
              <a:spcBef>
                <a:spcPts val="600"/>
              </a:spcBef>
              <a:spcAft>
                <a:spcPts val="0"/>
              </a:spcAft>
              <a:buClr>
                <a:schemeClr val="dk1"/>
              </a:buClr>
              <a:buSzPts val="2560"/>
              <a:buChar char="•"/>
            </a:pPr>
            <a:r>
              <a:rPr lang="lt-LT" sz="3000">
                <a:latin typeface="Times New Roman"/>
                <a:ea typeface="Times New Roman"/>
                <a:cs typeface="Times New Roman"/>
                <a:sym typeface="Times New Roman"/>
              </a:rPr>
              <a:t>Skirtybės toleruojamos ir vertinamos kaip galimi ištekliai, o ne kaip problemos.</a:t>
            </a:r>
            <a:endParaRPr sz="3000">
              <a:latin typeface="Times New Roman"/>
              <a:ea typeface="Times New Roman"/>
              <a:cs typeface="Times New Roman"/>
              <a:sym typeface="Times New Roman"/>
            </a:endParaRPr>
          </a:p>
          <a:p>
            <a:pPr marL="365760" lvl="0" indent="-120902" algn="l" rtl="0">
              <a:lnSpc>
                <a:spcPct val="100000"/>
              </a:lnSpc>
              <a:spcBef>
                <a:spcPts val="600"/>
              </a:spcBef>
              <a:spcAft>
                <a:spcPts val="0"/>
              </a:spcAft>
              <a:buClr>
                <a:schemeClr val="dk1"/>
              </a:buClr>
              <a:buSzPts val="2560"/>
              <a:buNone/>
            </a:pPr>
            <a:endParaRPr/>
          </a:p>
        </p:txBody>
      </p:sp>
      <p:pic>
        <p:nvPicPr>
          <p:cNvPr id="5" name="Google Shape;85;p1"/>
          <p:cNvPicPr preferRelativeResize="0"/>
          <p:nvPr/>
        </p:nvPicPr>
        <p:blipFill>
          <a:blip r:embed="rId3">
            <a:extLst>
              <a:ext uri="{28A0092B-C50C-407E-A947-70E740481C1C}">
                <a14:useLocalDpi xmlns:a14="http://schemas.microsoft.com/office/drawing/2010/main" val="0"/>
              </a:ext>
            </a:extLst>
          </a:blip>
          <a:stretch>
            <a:fillRect/>
          </a:stretch>
        </p:blipFill>
        <p:spPr>
          <a:xfrm>
            <a:off x="86061" y="114251"/>
            <a:ext cx="916089" cy="1067639"/>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35"/>
          <p:cNvSpPr txBox="1">
            <a:spLocks noGrp="1"/>
          </p:cNvSpPr>
          <p:nvPr>
            <p:ph type="title"/>
          </p:nvPr>
        </p:nvSpPr>
        <p:spPr>
          <a:xfrm>
            <a:off x="1590674" y="274638"/>
            <a:ext cx="7096125"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562214"/>
              </a:buClr>
              <a:buSzPts val="4300"/>
              <a:buFont typeface="Gill Sans"/>
              <a:buNone/>
            </a:pPr>
            <a:r>
              <a:rPr lang="lt-LT" sz="3200" b="1">
                <a:latin typeface="Times New Roman"/>
                <a:ea typeface="Times New Roman"/>
                <a:cs typeface="Times New Roman"/>
                <a:sym typeface="Times New Roman"/>
              </a:rPr>
              <a:t>Būkime drąsūs, būkime kūrybiški</a:t>
            </a:r>
            <a:endParaRPr sz="3200" b="1">
              <a:latin typeface="Times New Roman"/>
              <a:ea typeface="Times New Roman"/>
              <a:cs typeface="Times New Roman"/>
              <a:sym typeface="Times New Roman"/>
            </a:endParaRPr>
          </a:p>
        </p:txBody>
      </p:sp>
      <p:sp>
        <p:nvSpPr>
          <p:cNvPr id="447" name="Google Shape;447;p3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fontScale="85000" lnSpcReduction="10000"/>
          </a:bodyPr>
          <a:lstStyle/>
          <a:p>
            <a:pPr marL="82296" lvl="0" indent="0" algn="just" rtl="0">
              <a:lnSpc>
                <a:spcPct val="110000"/>
              </a:lnSpc>
              <a:spcBef>
                <a:spcPts val="0"/>
              </a:spcBef>
              <a:spcAft>
                <a:spcPts val="0"/>
              </a:spcAft>
              <a:buClr>
                <a:schemeClr val="dk1"/>
              </a:buClr>
              <a:buSzPct val="80000"/>
              <a:buNone/>
            </a:pPr>
            <a:r>
              <a:rPr lang="lt-LT" sz="2800">
                <a:latin typeface="Times New Roman"/>
                <a:ea typeface="Times New Roman"/>
                <a:cs typeface="Times New Roman"/>
                <a:sym typeface="Times New Roman"/>
              </a:rPr>
              <a:t>Visi norime būti mylimi, priimti ir suprasti...</a:t>
            </a:r>
            <a:endParaRPr sz="2800">
              <a:latin typeface="Times New Roman"/>
              <a:ea typeface="Times New Roman"/>
              <a:cs typeface="Times New Roman"/>
              <a:sym typeface="Times New Roman"/>
            </a:endParaRPr>
          </a:p>
          <a:p>
            <a:pPr marL="82296" lvl="0" indent="0" algn="just" rtl="0">
              <a:lnSpc>
                <a:spcPct val="110000"/>
              </a:lnSpc>
              <a:spcBef>
                <a:spcPts val="600"/>
              </a:spcBef>
              <a:spcAft>
                <a:spcPts val="0"/>
              </a:spcAft>
              <a:buClr>
                <a:schemeClr val="dk1"/>
              </a:buClr>
              <a:buSzPct val="80000"/>
              <a:buNone/>
            </a:pPr>
            <a:r>
              <a:rPr lang="lt-LT" sz="2800">
                <a:latin typeface="Times New Roman"/>
                <a:ea typeface="Times New Roman"/>
                <a:cs typeface="Times New Roman"/>
                <a:sym typeface="Times New Roman"/>
              </a:rPr>
              <a:t>Gyvenimas – ne repeticija. Gyvenimą mes turim vieną  ir turim jį gyventi iš tikrųjų. Jei meluosime patys sau, bijosime iškišti galvą virš kitų, liksime gyvenimo užkulisiuose...</a:t>
            </a:r>
            <a:endParaRPr sz="2800">
              <a:latin typeface="Times New Roman"/>
              <a:ea typeface="Times New Roman"/>
              <a:cs typeface="Times New Roman"/>
              <a:sym typeface="Times New Roman"/>
            </a:endParaRPr>
          </a:p>
          <a:p>
            <a:pPr marL="82296" lvl="0" indent="0" algn="just" rtl="0">
              <a:lnSpc>
                <a:spcPct val="110000"/>
              </a:lnSpc>
              <a:spcBef>
                <a:spcPts val="600"/>
              </a:spcBef>
              <a:spcAft>
                <a:spcPts val="0"/>
              </a:spcAft>
              <a:buClr>
                <a:schemeClr val="dk1"/>
              </a:buClr>
              <a:buSzPct val="80000"/>
              <a:buNone/>
            </a:pPr>
            <a:r>
              <a:rPr lang="lt-LT" sz="2800">
                <a:latin typeface="Times New Roman"/>
                <a:ea typeface="Times New Roman"/>
                <a:cs typeface="Times New Roman"/>
                <a:sym typeface="Times New Roman"/>
              </a:rPr>
              <a:t>DeVon Franklin kūrybiškumą palygino su druska. Druskos dedame į kiekvieną ruošiamą patiekalą. Druska – kūrybiškumas – drąsiai barstykime savo druską siekdami svajonių, įgyvendindami tikslus, skatinkime ir vaikus būti druska. </a:t>
            </a:r>
            <a:endParaRPr sz="2800">
              <a:latin typeface="Times New Roman"/>
              <a:ea typeface="Times New Roman"/>
              <a:cs typeface="Times New Roman"/>
              <a:sym typeface="Times New Roman"/>
            </a:endParaRPr>
          </a:p>
          <a:p>
            <a:pPr marL="82296" lvl="0" indent="0" algn="ctr" rtl="0">
              <a:lnSpc>
                <a:spcPct val="120000"/>
              </a:lnSpc>
              <a:spcBef>
                <a:spcPts val="600"/>
              </a:spcBef>
              <a:spcAft>
                <a:spcPts val="0"/>
              </a:spcAft>
              <a:buClr>
                <a:schemeClr val="dk1"/>
              </a:buClr>
              <a:buSzPct val="80000"/>
              <a:buNone/>
            </a:pPr>
            <a:r>
              <a:rPr lang="lt-LT" sz="2800" b="1">
                <a:latin typeface="Times New Roman"/>
                <a:ea typeface="Times New Roman"/>
                <a:cs typeface="Times New Roman"/>
                <a:sym typeface="Times New Roman"/>
              </a:rPr>
              <a:t>KAI MES PATYS PATIKĖSIME SAVIMI, MUMIS PATIKĖS IR VISUOMENĖ.</a:t>
            </a:r>
            <a:endParaRPr sz="2800" b="1">
              <a:latin typeface="Times New Roman"/>
              <a:ea typeface="Times New Roman"/>
              <a:cs typeface="Times New Roman"/>
              <a:sym typeface="Times New Roman"/>
            </a:endParaRPr>
          </a:p>
        </p:txBody>
      </p:sp>
      <p:pic>
        <p:nvPicPr>
          <p:cNvPr id="5" name="Google Shape;85;p1"/>
          <p:cNvPicPr preferRelativeResize="0"/>
          <p:nvPr/>
        </p:nvPicPr>
        <p:blipFill>
          <a:blip r:embed="rId3">
            <a:extLst>
              <a:ext uri="{28A0092B-C50C-407E-A947-70E740481C1C}">
                <a14:useLocalDpi xmlns:a14="http://schemas.microsoft.com/office/drawing/2010/main" val="0"/>
              </a:ext>
            </a:extLst>
          </a:blip>
          <a:stretch>
            <a:fillRect/>
          </a:stretch>
        </p:blipFill>
        <p:spPr>
          <a:xfrm>
            <a:off x="86061" y="114251"/>
            <a:ext cx="916089" cy="106763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36"/>
          <p:cNvSpPr txBox="1">
            <a:spLocks noGrp="1"/>
          </p:cNvSpPr>
          <p:nvPr>
            <p:ph type="title"/>
          </p:nvPr>
        </p:nvSpPr>
        <p:spPr>
          <a:xfrm>
            <a:off x="1485900" y="274638"/>
            <a:ext cx="72009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562214"/>
              </a:buClr>
              <a:buSzPts val="3200"/>
              <a:buFont typeface="Gill Sans"/>
              <a:buNone/>
            </a:pPr>
            <a:r>
              <a:rPr lang="lt-LT" sz="3200" b="1">
                <a:latin typeface="Times New Roman"/>
                <a:ea typeface="Times New Roman"/>
                <a:cs typeface="Times New Roman"/>
                <a:sym typeface="Times New Roman"/>
              </a:rPr>
              <a:t>Kas iš širdies išeina, širdį ir pasiekia</a:t>
            </a:r>
            <a:endParaRPr sz="3200" b="1">
              <a:latin typeface="Times New Roman"/>
              <a:ea typeface="Times New Roman"/>
              <a:cs typeface="Times New Roman"/>
              <a:sym typeface="Times New Roman"/>
            </a:endParaRPr>
          </a:p>
        </p:txBody>
      </p:sp>
      <p:sp>
        <p:nvSpPr>
          <p:cNvPr id="454" name="Google Shape;454;p36"/>
          <p:cNvSpPr txBox="1">
            <a:spLocks noGrp="1"/>
          </p:cNvSpPr>
          <p:nvPr>
            <p:ph type="body" idx="1"/>
          </p:nvPr>
        </p:nvSpPr>
        <p:spPr>
          <a:xfrm>
            <a:off x="371475" y="2068082"/>
            <a:ext cx="8562213" cy="4180318"/>
          </a:xfrm>
          <a:prstGeom prst="rect">
            <a:avLst/>
          </a:prstGeom>
          <a:noFill/>
          <a:ln>
            <a:noFill/>
          </a:ln>
        </p:spPr>
        <p:txBody>
          <a:bodyPr spcFirstLastPara="1" wrap="square" lIns="91425" tIns="45700" rIns="91425" bIns="45700" anchor="t" anchorCtr="0">
            <a:normAutofit/>
          </a:bodyPr>
          <a:lstStyle/>
          <a:p>
            <a:pPr marL="539496" lvl="0" indent="-457200" algn="l" rtl="0">
              <a:lnSpc>
                <a:spcPct val="100000"/>
              </a:lnSpc>
              <a:spcBef>
                <a:spcPts val="0"/>
              </a:spcBef>
              <a:spcAft>
                <a:spcPts val="0"/>
              </a:spcAft>
              <a:buClr>
                <a:schemeClr val="dk1"/>
              </a:buClr>
              <a:buSzPts val="2560"/>
              <a:buFont typeface="Arial"/>
              <a:buChar char="•"/>
            </a:pPr>
            <a:r>
              <a:rPr lang="lt-LT">
                <a:latin typeface="Times New Roman"/>
                <a:ea typeface="Times New Roman"/>
                <a:cs typeface="Times New Roman"/>
                <a:sym typeface="Times New Roman"/>
              </a:rPr>
              <a:t>Pasitenkinimas savo darbu.</a:t>
            </a:r>
            <a:endParaRPr>
              <a:latin typeface="Times New Roman"/>
              <a:ea typeface="Times New Roman"/>
              <a:cs typeface="Times New Roman"/>
              <a:sym typeface="Times New Roman"/>
            </a:endParaRPr>
          </a:p>
          <a:p>
            <a:pPr marL="539496" lvl="0" indent="-457200" algn="l" rtl="0">
              <a:lnSpc>
                <a:spcPct val="100000"/>
              </a:lnSpc>
              <a:spcBef>
                <a:spcPts val="600"/>
              </a:spcBef>
              <a:spcAft>
                <a:spcPts val="0"/>
              </a:spcAft>
              <a:buClr>
                <a:schemeClr val="dk1"/>
              </a:buClr>
              <a:buSzPts val="2560"/>
              <a:buFont typeface="Arial"/>
              <a:buChar char="•"/>
            </a:pPr>
            <a:r>
              <a:rPr lang="lt-LT">
                <a:latin typeface="Times New Roman"/>
                <a:ea typeface="Times New Roman"/>
                <a:cs typeface="Times New Roman"/>
                <a:sym typeface="Times New Roman"/>
              </a:rPr>
              <a:t>Muzikinio (neformaliojo) ugdymo veikla įgavo platesnę prasmę.</a:t>
            </a:r>
            <a:endParaRPr>
              <a:latin typeface="Times New Roman"/>
              <a:ea typeface="Times New Roman"/>
              <a:cs typeface="Times New Roman"/>
              <a:sym typeface="Times New Roman"/>
            </a:endParaRPr>
          </a:p>
          <a:p>
            <a:pPr marL="539496" lvl="0" indent="-457200" algn="l" rtl="0">
              <a:lnSpc>
                <a:spcPct val="100000"/>
              </a:lnSpc>
              <a:spcBef>
                <a:spcPts val="600"/>
              </a:spcBef>
              <a:spcAft>
                <a:spcPts val="0"/>
              </a:spcAft>
              <a:buClr>
                <a:schemeClr val="dk1"/>
              </a:buClr>
              <a:buSzPts val="2560"/>
              <a:buFont typeface="Arial"/>
              <a:buChar char="•"/>
            </a:pPr>
            <a:r>
              <a:rPr lang="lt-LT">
                <a:latin typeface="Times New Roman"/>
                <a:ea typeface="Times New Roman"/>
                <a:cs typeface="Times New Roman"/>
                <a:sym typeface="Times New Roman"/>
              </a:rPr>
              <a:t>Muzikavimas visuomenei yra daugiau nei tik kontaktinių valandų veikla.</a:t>
            </a:r>
            <a:endParaRPr>
              <a:latin typeface="Times New Roman"/>
              <a:ea typeface="Times New Roman"/>
              <a:cs typeface="Times New Roman"/>
              <a:sym typeface="Times New Roman"/>
            </a:endParaRPr>
          </a:p>
          <a:p>
            <a:pPr marL="365760" lvl="0" indent="-120902" algn="l" rtl="0">
              <a:lnSpc>
                <a:spcPct val="100000"/>
              </a:lnSpc>
              <a:spcBef>
                <a:spcPts val="600"/>
              </a:spcBef>
              <a:spcAft>
                <a:spcPts val="0"/>
              </a:spcAft>
              <a:buClr>
                <a:schemeClr val="dk1"/>
              </a:buClr>
              <a:buSzPts val="2560"/>
              <a:buNone/>
            </a:pPr>
            <a:endParaRPr/>
          </a:p>
        </p:txBody>
      </p:sp>
      <p:pic>
        <p:nvPicPr>
          <p:cNvPr id="5" name="Google Shape;85;p1"/>
          <p:cNvPicPr preferRelativeResize="0"/>
          <p:nvPr/>
        </p:nvPicPr>
        <p:blipFill>
          <a:blip r:embed="rId3">
            <a:extLst>
              <a:ext uri="{28A0092B-C50C-407E-A947-70E740481C1C}">
                <a14:useLocalDpi xmlns:a14="http://schemas.microsoft.com/office/drawing/2010/main" val="0"/>
              </a:ext>
            </a:extLst>
          </a:blip>
          <a:stretch>
            <a:fillRect/>
          </a:stretch>
        </p:blipFill>
        <p:spPr>
          <a:xfrm>
            <a:off x="86061" y="114251"/>
            <a:ext cx="916089" cy="106763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562214"/>
              </a:buClr>
              <a:buSzPts val="4300"/>
              <a:buFont typeface="Gill Sans"/>
              <a:buNone/>
            </a:pPr>
            <a:r>
              <a:rPr lang="lt-LT" sz="3200" b="1">
                <a:latin typeface="Times New Roman"/>
                <a:ea typeface="Times New Roman"/>
                <a:cs typeface="Times New Roman"/>
                <a:sym typeface="Times New Roman"/>
              </a:rPr>
              <a:t>Rekomendacijos</a:t>
            </a:r>
            <a:endParaRPr sz="3200" b="1">
              <a:latin typeface="Times New Roman"/>
              <a:ea typeface="Times New Roman"/>
              <a:cs typeface="Times New Roman"/>
              <a:sym typeface="Times New Roman"/>
            </a:endParaRPr>
          </a:p>
        </p:txBody>
      </p:sp>
      <p:sp>
        <p:nvSpPr>
          <p:cNvPr id="461" name="Google Shape;461;p37"/>
          <p:cNvSpPr txBox="1">
            <a:spLocks noGrp="1"/>
          </p:cNvSpPr>
          <p:nvPr>
            <p:ph type="body" idx="1"/>
          </p:nvPr>
        </p:nvSpPr>
        <p:spPr>
          <a:xfrm>
            <a:off x="314325" y="1447800"/>
            <a:ext cx="8619363" cy="4800600"/>
          </a:xfrm>
          <a:prstGeom prst="rect">
            <a:avLst/>
          </a:prstGeom>
          <a:noFill/>
          <a:ln>
            <a:noFill/>
          </a:ln>
        </p:spPr>
        <p:txBody>
          <a:bodyPr spcFirstLastPara="1" wrap="square" lIns="91425" tIns="45700" rIns="91425" bIns="45700" anchor="t" anchorCtr="0">
            <a:normAutofit fontScale="85000" lnSpcReduction="20000"/>
          </a:bodyPr>
          <a:lstStyle/>
          <a:p>
            <a:pPr marL="539496" lvl="0" indent="-457200" algn="l" rtl="0">
              <a:lnSpc>
                <a:spcPct val="150000"/>
              </a:lnSpc>
              <a:spcBef>
                <a:spcPts val="0"/>
              </a:spcBef>
              <a:spcAft>
                <a:spcPts val="0"/>
              </a:spcAft>
              <a:buClr>
                <a:schemeClr val="dk1"/>
              </a:buClr>
              <a:buSzPct val="94117"/>
              <a:buFont typeface="Arial"/>
              <a:buChar char="•"/>
            </a:pPr>
            <a:r>
              <a:rPr lang="lt-LT" dirty="0">
                <a:latin typeface="Times New Roman"/>
                <a:ea typeface="Times New Roman"/>
                <a:cs typeface="Times New Roman"/>
                <a:sym typeface="Times New Roman"/>
              </a:rPr>
              <a:t>Dalinkimės gerąja patirtimi, bendradarbiaujant su kitų įstaigų pedagogais;</a:t>
            </a:r>
            <a:endParaRPr dirty="0">
              <a:latin typeface="Times New Roman"/>
              <a:ea typeface="Times New Roman"/>
              <a:cs typeface="Times New Roman"/>
              <a:sym typeface="Times New Roman"/>
            </a:endParaRPr>
          </a:p>
          <a:p>
            <a:pPr marL="539496" lvl="0" indent="-457200" algn="l" rtl="0">
              <a:lnSpc>
                <a:spcPct val="150000"/>
              </a:lnSpc>
              <a:spcBef>
                <a:spcPts val="544"/>
              </a:spcBef>
              <a:spcAft>
                <a:spcPts val="0"/>
              </a:spcAft>
              <a:buClr>
                <a:schemeClr val="dk1"/>
              </a:buClr>
              <a:buSzPct val="94117"/>
              <a:buFont typeface="Arial"/>
              <a:buChar char="•"/>
            </a:pPr>
            <a:r>
              <a:rPr lang="lt-LT" dirty="0">
                <a:latin typeface="Times New Roman"/>
                <a:ea typeface="Times New Roman"/>
                <a:cs typeface="Times New Roman"/>
                <a:sym typeface="Times New Roman"/>
              </a:rPr>
              <a:t>Būkime atviri pokyčiams;</a:t>
            </a:r>
            <a:endParaRPr dirty="0">
              <a:latin typeface="Times New Roman"/>
              <a:ea typeface="Times New Roman"/>
              <a:cs typeface="Times New Roman"/>
              <a:sym typeface="Times New Roman"/>
            </a:endParaRPr>
          </a:p>
          <a:p>
            <a:pPr marL="539496" lvl="0" indent="-457200" algn="l" rtl="0">
              <a:lnSpc>
                <a:spcPct val="150000"/>
              </a:lnSpc>
              <a:spcBef>
                <a:spcPts val="544"/>
              </a:spcBef>
              <a:spcAft>
                <a:spcPts val="0"/>
              </a:spcAft>
              <a:buClr>
                <a:schemeClr val="dk1"/>
              </a:buClr>
              <a:buSzPct val="94117"/>
              <a:buFont typeface="Arial"/>
              <a:buChar char="•"/>
            </a:pPr>
            <a:r>
              <a:rPr lang="lt-LT" dirty="0">
                <a:latin typeface="Times New Roman"/>
                <a:ea typeface="Times New Roman"/>
                <a:cs typeface="Times New Roman"/>
                <a:sym typeface="Times New Roman"/>
              </a:rPr>
              <a:t>Būkime inovatyvūs ir kūrybiški.</a:t>
            </a:r>
            <a:endParaRPr dirty="0">
              <a:latin typeface="Times New Roman"/>
              <a:ea typeface="Times New Roman"/>
              <a:cs typeface="Times New Roman"/>
              <a:sym typeface="Times New Roman"/>
            </a:endParaRPr>
          </a:p>
          <a:p>
            <a:pPr marL="539496" lvl="0" indent="-457200" algn="l" rtl="0">
              <a:lnSpc>
                <a:spcPct val="150000"/>
              </a:lnSpc>
              <a:spcBef>
                <a:spcPts val="544"/>
              </a:spcBef>
              <a:spcAft>
                <a:spcPts val="0"/>
              </a:spcAft>
              <a:buClr>
                <a:schemeClr val="dk1"/>
              </a:buClr>
              <a:buSzPct val="94117"/>
              <a:buFont typeface="Arial"/>
              <a:buChar char="•"/>
            </a:pPr>
            <a:r>
              <a:rPr lang="lt-LT" dirty="0">
                <a:latin typeface="Times New Roman"/>
                <a:ea typeface="Times New Roman"/>
                <a:cs typeface="Times New Roman"/>
                <a:sym typeface="Times New Roman"/>
              </a:rPr>
              <a:t>Būkime atviri  vieni su kitais ir pasaulis bus geresnė vieta gyventi visiems.</a:t>
            </a:r>
            <a:r>
              <a:rPr lang="lt-LT" dirty="0"/>
              <a:t/>
            </a:r>
            <a:br>
              <a:rPr lang="lt-LT" dirty="0"/>
            </a:br>
            <a:r>
              <a:rPr lang="lt-LT" dirty="0"/>
              <a:t/>
            </a:r>
            <a:br>
              <a:rPr lang="lt-LT" dirty="0"/>
            </a:br>
            <a:endParaRPr dirty="0"/>
          </a:p>
        </p:txBody>
      </p:sp>
      <p:pic>
        <p:nvPicPr>
          <p:cNvPr id="5" name="Google Shape;85;p1"/>
          <p:cNvPicPr preferRelativeResize="0"/>
          <p:nvPr/>
        </p:nvPicPr>
        <p:blipFill>
          <a:blip r:embed="rId3">
            <a:extLst>
              <a:ext uri="{28A0092B-C50C-407E-A947-70E740481C1C}">
                <a14:useLocalDpi xmlns:a14="http://schemas.microsoft.com/office/drawing/2010/main" val="0"/>
              </a:ext>
            </a:extLst>
          </a:blip>
          <a:stretch>
            <a:fillRect/>
          </a:stretch>
        </p:blipFill>
        <p:spPr>
          <a:xfrm>
            <a:off x="86061" y="114251"/>
            <a:ext cx="916089" cy="106763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38"/>
          <p:cNvSpPr txBox="1">
            <a:spLocks noGrp="1"/>
          </p:cNvSpPr>
          <p:nvPr>
            <p:ph type="title"/>
          </p:nvPr>
        </p:nvSpPr>
        <p:spPr>
          <a:xfrm>
            <a:off x="1435608" y="274320"/>
            <a:ext cx="7498080" cy="5602952"/>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562214"/>
              </a:buClr>
              <a:buSzPts val="8000"/>
              <a:buFont typeface="Gill Sans"/>
              <a:buNone/>
            </a:pPr>
            <a:r>
              <a:rPr lang="lt-LT" sz="8000" b="1" i="1">
                <a:latin typeface="Times New Roman"/>
                <a:ea typeface="Times New Roman"/>
                <a:cs typeface="Times New Roman"/>
                <a:sym typeface="Times New Roman"/>
              </a:rPr>
              <a:t>Ačiū už dėmesį</a:t>
            </a:r>
            <a:endParaRPr sz="8000" b="1" i="1">
              <a:latin typeface="Times New Roman"/>
              <a:ea typeface="Times New Roman"/>
              <a:cs typeface="Times New Roman"/>
              <a:sym typeface="Times New Roman"/>
            </a:endParaRPr>
          </a:p>
        </p:txBody>
      </p:sp>
      <p:pic>
        <p:nvPicPr>
          <p:cNvPr id="4" name="Google Shape;85;p1"/>
          <p:cNvPicPr preferRelativeResize="0"/>
          <p:nvPr/>
        </p:nvPicPr>
        <p:blipFill>
          <a:blip r:embed="rId3">
            <a:extLst>
              <a:ext uri="{28A0092B-C50C-407E-A947-70E740481C1C}">
                <a14:useLocalDpi xmlns:a14="http://schemas.microsoft.com/office/drawing/2010/main" val="0"/>
              </a:ext>
            </a:extLst>
          </a:blip>
          <a:stretch>
            <a:fillRect/>
          </a:stretch>
        </p:blipFill>
        <p:spPr>
          <a:xfrm>
            <a:off x="86061" y="114251"/>
            <a:ext cx="916089" cy="106763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562214"/>
              </a:buClr>
              <a:buSzPts val="4300"/>
              <a:buFont typeface="Gill Sans"/>
              <a:buNone/>
            </a:pPr>
            <a:r>
              <a:rPr lang="lt-LT" sz="3200" b="1">
                <a:latin typeface="Times New Roman"/>
                <a:ea typeface="Times New Roman"/>
                <a:cs typeface="Times New Roman"/>
                <a:sym typeface="Times New Roman"/>
              </a:rPr>
              <a:t>FIZIOLOGINĖ</a:t>
            </a:r>
            <a:endParaRPr sz="3200" b="1">
              <a:latin typeface="Times New Roman"/>
              <a:ea typeface="Times New Roman"/>
              <a:cs typeface="Times New Roman"/>
              <a:sym typeface="Times New Roman"/>
            </a:endParaRPr>
          </a:p>
        </p:txBody>
      </p:sp>
      <p:sp>
        <p:nvSpPr>
          <p:cNvPr id="124" name="Google Shape;124;p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539496" lvl="0" indent="-457200" algn="just" rtl="0">
              <a:lnSpc>
                <a:spcPct val="100000"/>
              </a:lnSpc>
              <a:spcBef>
                <a:spcPts val="0"/>
              </a:spcBef>
              <a:spcAft>
                <a:spcPts val="0"/>
              </a:spcAft>
              <a:buClr>
                <a:schemeClr val="dk1"/>
              </a:buClr>
              <a:buSzPts val="2560"/>
              <a:buFont typeface="Arial"/>
              <a:buChar char="•"/>
            </a:pPr>
            <a:r>
              <a:rPr lang="lt-LT">
                <a:latin typeface="Times New Roman"/>
                <a:ea typeface="Times New Roman"/>
                <a:cs typeface="Times New Roman"/>
                <a:sym typeface="Times New Roman"/>
              </a:rPr>
              <a:t>Grojimas instrumentais (mušamaisiais, klavišiniais) aktyvina ritmo pojūtį, judėjimo įgūdžius, motoriką;</a:t>
            </a:r>
            <a:endParaRPr>
              <a:latin typeface="Times New Roman"/>
              <a:ea typeface="Times New Roman"/>
              <a:cs typeface="Times New Roman"/>
              <a:sym typeface="Times New Roman"/>
            </a:endParaRPr>
          </a:p>
          <a:p>
            <a:pPr marL="539496" lvl="0" indent="-457200" algn="just" rtl="0">
              <a:lnSpc>
                <a:spcPct val="100000"/>
              </a:lnSpc>
              <a:spcBef>
                <a:spcPts val="600"/>
              </a:spcBef>
              <a:spcAft>
                <a:spcPts val="0"/>
              </a:spcAft>
              <a:buClr>
                <a:schemeClr val="dk1"/>
              </a:buClr>
              <a:buSzPts val="2560"/>
              <a:buFont typeface="Arial"/>
              <a:buChar char="•"/>
            </a:pPr>
            <a:r>
              <a:rPr lang="lt-LT">
                <a:latin typeface="Times New Roman"/>
                <a:ea typeface="Times New Roman"/>
                <a:cs typeface="Times New Roman"/>
                <a:sym typeface="Times New Roman"/>
              </a:rPr>
              <a:t>Dainavimas lavina ne tik balsą, bet ir atmintį, aktyvina mąstymą, tvarko artikuliaciją;</a:t>
            </a:r>
            <a:endParaRPr>
              <a:latin typeface="Times New Roman"/>
              <a:ea typeface="Times New Roman"/>
              <a:cs typeface="Times New Roman"/>
              <a:sym typeface="Times New Roman"/>
            </a:endParaRPr>
          </a:p>
          <a:p>
            <a:pPr marL="539496" lvl="0" indent="-457200" algn="just" rtl="0">
              <a:lnSpc>
                <a:spcPct val="100000"/>
              </a:lnSpc>
              <a:spcBef>
                <a:spcPts val="600"/>
              </a:spcBef>
              <a:spcAft>
                <a:spcPts val="0"/>
              </a:spcAft>
              <a:buClr>
                <a:schemeClr val="dk1"/>
              </a:buClr>
              <a:buSzPts val="2560"/>
              <a:buFont typeface="Arial"/>
              <a:buChar char="•"/>
            </a:pPr>
            <a:r>
              <a:rPr lang="lt-LT">
                <a:latin typeface="Times New Roman"/>
                <a:ea typeface="Times New Roman"/>
                <a:cs typeface="Times New Roman"/>
                <a:sym typeface="Times New Roman"/>
              </a:rPr>
              <a:t>Koncertuojančiam vaikui svarbu graži stovėsena, ritmiškas lingavimas.</a:t>
            </a:r>
            <a:endParaRPr>
              <a:latin typeface="Times New Roman"/>
              <a:ea typeface="Times New Roman"/>
              <a:cs typeface="Times New Roman"/>
              <a:sym typeface="Times New Roman"/>
            </a:endParaRPr>
          </a:p>
        </p:txBody>
      </p:sp>
      <p:pic>
        <p:nvPicPr>
          <p:cNvPr id="5" name="Google Shape;85;p1"/>
          <p:cNvPicPr preferRelativeResize="0"/>
          <p:nvPr/>
        </p:nvPicPr>
        <p:blipFill>
          <a:blip r:embed="rId3">
            <a:extLst>
              <a:ext uri="{28A0092B-C50C-407E-A947-70E740481C1C}">
                <a14:useLocalDpi xmlns:a14="http://schemas.microsoft.com/office/drawing/2010/main" val="0"/>
              </a:ext>
            </a:extLst>
          </a:blip>
          <a:stretch>
            <a:fillRect/>
          </a:stretch>
        </p:blipFill>
        <p:spPr>
          <a:xfrm>
            <a:off x="86061" y="114251"/>
            <a:ext cx="916089" cy="106763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562214"/>
              </a:buClr>
              <a:buSzPts val="4300"/>
              <a:buFont typeface="Gill Sans"/>
              <a:buNone/>
            </a:pPr>
            <a:r>
              <a:rPr lang="lt-LT" sz="3200" b="1">
                <a:latin typeface="Times New Roman"/>
                <a:ea typeface="Times New Roman"/>
                <a:cs typeface="Times New Roman"/>
                <a:sym typeface="Times New Roman"/>
              </a:rPr>
              <a:t>SOCIALINĖ</a:t>
            </a:r>
            <a:endParaRPr sz="3200" b="1">
              <a:latin typeface="Times New Roman"/>
              <a:ea typeface="Times New Roman"/>
              <a:cs typeface="Times New Roman"/>
              <a:sym typeface="Times New Roman"/>
            </a:endParaRPr>
          </a:p>
        </p:txBody>
      </p:sp>
      <p:sp>
        <p:nvSpPr>
          <p:cNvPr id="131" name="Google Shape;131;p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lnSpcReduction="10000"/>
          </a:bodyPr>
          <a:lstStyle/>
          <a:p>
            <a:pPr marL="539496" lvl="0" indent="-457200" algn="just" rtl="0">
              <a:lnSpc>
                <a:spcPct val="100000"/>
              </a:lnSpc>
              <a:spcBef>
                <a:spcPts val="0"/>
              </a:spcBef>
              <a:spcAft>
                <a:spcPts val="0"/>
              </a:spcAft>
              <a:buClr>
                <a:schemeClr val="dk1"/>
              </a:buClr>
              <a:buSzPts val="2560"/>
              <a:buFont typeface="Arial"/>
              <a:buChar char="•"/>
            </a:pPr>
            <a:r>
              <a:rPr lang="lt-LT">
                <a:latin typeface="Times New Roman"/>
                <a:ea typeface="Times New Roman"/>
                <a:cs typeface="Times New Roman"/>
                <a:sym typeface="Times New Roman"/>
              </a:rPr>
              <a:t>Padeda pažinti save kaip individą (supratimas, kad orkestre ar ansamblyje esi ypač svarbus, kad be tavęs neskambės kūrinys, yra labai svarbus);</a:t>
            </a:r>
            <a:endParaRPr>
              <a:latin typeface="Times New Roman"/>
              <a:ea typeface="Times New Roman"/>
              <a:cs typeface="Times New Roman"/>
              <a:sym typeface="Times New Roman"/>
            </a:endParaRPr>
          </a:p>
          <a:p>
            <a:pPr marL="539496" lvl="0" indent="-457200" algn="just" rtl="0">
              <a:lnSpc>
                <a:spcPct val="100000"/>
              </a:lnSpc>
              <a:spcBef>
                <a:spcPts val="600"/>
              </a:spcBef>
              <a:spcAft>
                <a:spcPts val="0"/>
              </a:spcAft>
              <a:buClr>
                <a:schemeClr val="dk1"/>
              </a:buClr>
              <a:buSzPts val="2560"/>
              <a:buFont typeface="Arial"/>
              <a:buChar char="•"/>
            </a:pPr>
            <a:r>
              <a:rPr lang="lt-LT">
                <a:latin typeface="Times New Roman"/>
                <a:ea typeface="Times New Roman"/>
                <a:cs typeface="Times New Roman"/>
                <a:sym typeface="Times New Roman"/>
              </a:rPr>
              <a:t>Padeda užmegzti ryšius su kitais, plečiasi bendravimo geografija;</a:t>
            </a:r>
            <a:endParaRPr>
              <a:latin typeface="Times New Roman"/>
              <a:ea typeface="Times New Roman"/>
              <a:cs typeface="Times New Roman"/>
              <a:sym typeface="Times New Roman"/>
            </a:endParaRPr>
          </a:p>
          <a:p>
            <a:pPr marL="539496" lvl="0" indent="-457200" algn="just" rtl="0">
              <a:lnSpc>
                <a:spcPct val="100000"/>
              </a:lnSpc>
              <a:spcBef>
                <a:spcPts val="600"/>
              </a:spcBef>
              <a:spcAft>
                <a:spcPts val="0"/>
              </a:spcAft>
              <a:buClr>
                <a:schemeClr val="dk1"/>
              </a:buClr>
              <a:buSzPts val="2560"/>
              <a:buFont typeface="Arial"/>
              <a:buChar char="•"/>
            </a:pPr>
            <a:r>
              <a:rPr lang="lt-LT">
                <a:latin typeface="Times New Roman"/>
                <a:ea typeface="Times New Roman"/>
                <a:cs typeface="Times New Roman"/>
                <a:sym typeface="Times New Roman"/>
              </a:rPr>
              <a:t>Skatinamas žmonių bendrumo jausmas, bendradarbiavimo kultūra, tolerancija kitoms socialinėms grupėms.</a:t>
            </a:r>
            <a:endParaRPr>
              <a:latin typeface="Times New Roman"/>
              <a:ea typeface="Times New Roman"/>
              <a:cs typeface="Times New Roman"/>
              <a:sym typeface="Times New Roman"/>
            </a:endParaRPr>
          </a:p>
        </p:txBody>
      </p:sp>
      <p:pic>
        <p:nvPicPr>
          <p:cNvPr id="5" name="Google Shape;85;p1"/>
          <p:cNvPicPr preferRelativeResize="0"/>
          <p:nvPr/>
        </p:nvPicPr>
        <p:blipFill>
          <a:blip r:embed="rId3">
            <a:extLst>
              <a:ext uri="{28A0092B-C50C-407E-A947-70E740481C1C}">
                <a14:useLocalDpi xmlns:a14="http://schemas.microsoft.com/office/drawing/2010/main" val="0"/>
              </a:ext>
            </a:extLst>
          </a:blip>
          <a:stretch>
            <a:fillRect/>
          </a:stretch>
        </p:blipFill>
        <p:spPr>
          <a:xfrm>
            <a:off x="86061" y="114251"/>
            <a:ext cx="916089" cy="106763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7"/>
          <p:cNvSpPr txBox="1">
            <a:spLocks noGrp="1"/>
          </p:cNvSpPr>
          <p:nvPr>
            <p:ph type="title"/>
          </p:nvPr>
        </p:nvSpPr>
        <p:spPr>
          <a:xfrm>
            <a:off x="1512606" y="274638"/>
            <a:ext cx="7174193"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562214"/>
              </a:buClr>
              <a:buSzPts val="4300"/>
              <a:buFont typeface="Gill Sans"/>
              <a:buNone/>
            </a:pPr>
            <a:r>
              <a:rPr lang="lt-LT" sz="3200" b="1">
                <a:latin typeface="Times New Roman"/>
                <a:ea typeface="Times New Roman"/>
                <a:cs typeface="Times New Roman"/>
                <a:sym typeface="Times New Roman"/>
              </a:rPr>
              <a:t>Muzika kalba neverbaline kalba</a:t>
            </a:r>
            <a:endParaRPr sz="3200" b="1">
              <a:latin typeface="Times New Roman"/>
              <a:ea typeface="Times New Roman"/>
              <a:cs typeface="Times New Roman"/>
              <a:sym typeface="Times New Roman"/>
            </a:endParaRPr>
          </a:p>
        </p:txBody>
      </p:sp>
      <p:sp>
        <p:nvSpPr>
          <p:cNvPr id="138" name="Google Shape;138;p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65760" lvl="0" indent="-141223" algn="l" rtl="0">
              <a:lnSpc>
                <a:spcPct val="100000"/>
              </a:lnSpc>
              <a:spcBef>
                <a:spcPts val="0"/>
              </a:spcBef>
              <a:spcAft>
                <a:spcPts val="0"/>
              </a:spcAft>
              <a:buClr>
                <a:schemeClr val="dk1"/>
              </a:buClr>
              <a:buSzPts val="2240"/>
              <a:buNone/>
            </a:pPr>
            <a:endParaRPr sz="2800" dirty="0">
              <a:latin typeface="Arial"/>
              <a:ea typeface="Arial"/>
              <a:cs typeface="Arial"/>
              <a:sym typeface="Arial"/>
            </a:endParaRPr>
          </a:p>
          <a:p>
            <a:pPr marL="82296" lvl="0" indent="0" algn="just" rtl="0">
              <a:lnSpc>
                <a:spcPct val="100000"/>
              </a:lnSpc>
              <a:spcBef>
                <a:spcPts val="600"/>
              </a:spcBef>
              <a:spcAft>
                <a:spcPts val="0"/>
              </a:spcAft>
              <a:buClr>
                <a:schemeClr val="dk1"/>
              </a:buClr>
              <a:buSzPts val="2240"/>
              <a:buNone/>
            </a:pPr>
            <a:r>
              <a:rPr lang="lt-LT" sz="2800" b="1" i="1" dirty="0">
                <a:latin typeface="Times New Roman"/>
                <a:ea typeface="Times New Roman"/>
                <a:cs typeface="Times New Roman"/>
                <a:sym typeface="Times New Roman"/>
              </a:rPr>
              <a:t>Muzikuoti gali vaikai:</a:t>
            </a:r>
            <a:endParaRPr dirty="0"/>
          </a:p>
          <a:p>
            <a:pPr marL="82296" lvl="0" indent="0" algn="just" rtl="0">
              <a:lnSpc>
                <a:spcPct val="100000"/>
              </a:lnSpc>
              <a:spcBef>
                <a:spcPts val="600"/>
              </a:spcBef>
              <a:spcAft>
                <a:spcPts val="0"/>
              </a:spcAft>
              <a:buClr>
                <a:schemeClr val="dk1"/>
              </a:buClr>
              <a:buSzPts val="2240"/>
              <a:buNone/>
            </a:pPr>
            <a:endParaRPr sz="2800" i="1" u="sng" dirty="0">
              <a:latin typeface="Times New Roman"/>
              <a:ea typeface="Times New Roman"/>
              <a:cs typeface="Times New Roman"/>
              <a:sym typeface="Times New Roman"/>
            </a:endParaRPr>
          </a:p>
          <a:p>
            <a:pPr marL="539496" lvl="0" indent="-457200" algn="just" rtl="0">
              <a:lnSpc>
                <a:spcPct val="100000"/>
              </a:lnSpc>
              <a:spcBef>
                <a:spcPts val="600"/>
              </a:spcBef>
              <a:spcAft>
                <a:spcPts val="0"/>
              </a:spcAft>
              <a:buClr>
                <a:schemeClr val="dk1"/>
              </a:buClr>
              <a:buSzPts val="2240"/>
              <a:buFont typeface="Arial"/>
              <a:buChar char="•"/>
            </a:pPr>
            <a:r>
              <a:rPr lang="lt-LT" sz="2800" dirty="0">
                <a:latin typeface="Times New Roman"/>
                <a:ea typeface="Times New Roman"/>
                <a:cs typeface="Times New Roman"/>
                <a:sym typeface="Times New Roman"/>
              </a:rPr>
              <a:t>susidūrę su traumomis;</a:t>
            </a:r>
            <a:endParaRPr dirty="0">
              <a:latin typeface="Times New Roman"/>
              <a:ea typeface="Times New Roman"/>
              <a:cs typeface="Times New Roman"/>
              <a:sym typeface="Times New Roman"/>
            </a:endParaRPr>
          </a:p>
          <a:p>
            <a:pPr marL="539496" lvl="0" indent="-457200" algn="just" rtl="0">
              <a:lnSpc>
                <a:spcPct val="100000"/>
              </a:lnSpc>
              <a:spcBef>
                <a:spcPts val="600"/>
              </a:spcBef>
              <a:spcAft>
                <a:spcPts val="0"/>
              </a:spcAft>
              <a:buClr>
                <a:schemeClr val="dk1"/>
              </a:buClr>
              <a:buSzPts val="2240"/>
              <a:buFont typeface="Arial"/>
              <a:buChar char="•"/>
            </a:pPr>
            <a:r>
              <a:rPr lang="lt-LT" sz="2800" dirty="0">
                <a:latin typeface="Times New Roman"/>
                <a:ea typeface="Times New Roman"/>
                <a:cs typeface="Times New Roman"/>
                <a:sym typeface="Times New Roman"/>
              </a:rPr>
              <a:t>nekalbantys vaikai;</a:t>
            </a:r>
            <a:endParaRPr dirty="0">
              <a:latin typeface="Times New Roman"/>
              <a:ea typeface="Times New Roman"/>
              <a:cs typeface="Times New Roman"/>
              <a:sym typeface="Times New Roman"/>
            </a:endParaRPr>
          </a:p>
          <a:p>
            <a:pPr marL="539496" lvl="0" indent="-457200" algn="just" rtl="0">
              <a:lnSpc>
                <a:spcPct val="100000"/>
              </a:lnSpc>
              <a:spcBef>
                <a:spcPts val="600"/>
              </a:spcBef>
              <a:spcAft>
                <a:spcPts val="0"/>
              </a:spcAft>
              <a:buClr>
                <a:schemeClr val="dk1"/>
              </a:buClr>
              <a:buSzPts val="2240"/>
              <a:buFont typeface="Arial"/>
              <a:buChar char="•"/>
            </a:pPr>
            <a:r>
              <a:rPr lang="lt-LT" sz="2800" dirty="0">
                <a:latin typeface="Times New Roman"/>
                <a:ea typeface="Times New Roman"/>
                <a:cs typeface="Times New Roman"/>
                <a:sym typeface="Times New Roman"/>
              </a:rPr>
              <a:t>patyrę insultą ar cerebrinį paralyžių;</a:t>
            </a:r>
            <a:endParaRPr dirty="0">
              <a:latin typeface="Times New Roman"/>
              <a:ea typeface="Times New Roman"/>
              <a:cs typeface="Times New Roman"/>
              <a:sym typeface="Times New Roman"/>
            </a:endParaRPr>
          </a:p>
          <a:p>
            <a:pPr marL="539496" lvl="0" indent="-457200" algn="just" rtl="0">
              <a:lnSpc>
                <a:spcPct val="100000"/>
              </a:lnSpc>
              <a:spcBef>
                <a:spcPts val="600"/>
              </a:spcBef>
              <a:spcAft>
                <a:spcPts val="0"/>
              </a:spcAft>
              <a:buClr>
                <a:schemeClr val="dk1"/>
              </a:buClr>
              <a:buSzPts val="2240"/>
              <a:buFont typeface="Arial"/>
              <a:buChar char="•"/>
            </a:pPr>
            <a:r>
              <a:rPr lang="lt-LT" sz="2800" dirty="0">
                <a:latin typeface="Times New Roman"/>
                <a:ea typeface="Times New Roman"/>
                <a:cs typeface="Times New Roman"/>
                <a:sym typeface="Times New Roman"/>
              </a:rPr>
              <a:t>su sutrikusia kalbos funkcija.</a:t>
            </a:r>
            <a:endParaRPr dirty="0">
              <a:latin typeface="Times New Roman"/>
              <a:ea typeface="Times New Roman"/>
              <a:cs typeface="Times New Roman"/>
              <a:sym typeface="Times New Roman"/>
            </a:endParaRPr>
          </a:p>
          <a:p>
            <a:pPr marL="365760" lvl="0" indent="0" algn="l" rtl="0">
              <a:lnSpc>
                <a:spcPct val="100000"/>
              </a:lnSpc>
              <a:spcBef>
                <a:spcPts val="600"/>
              </a:spcBef>
              <a:spcAft>
                <a:spcPts val="0"/>
              </a:spcAft>
              <a:buClr>
                <a:schemeClr val="dk1"/>
              </a:buClr>
              <a:buSzPts val="3200"/>
              <a:buNone/>
            </a:pPr>
            <a:endParaRPr dirty="0"/>
          </a:p>
          <a:p>
            <a:pPr marL="365760" lvl="0" indent="-120902" algn="l" rtl="0">
              <a:lnSpc>
                <a:spcPct val="100000"/>
              </a:lnSpc>
              <a:spcBef>
                <a:spcPts val="600"/>
              </a:spcBef>
              <a:spcAft>
                <a:spcPts val="0"/>
              </a:spcAft>
              <a:buClr>
                <a:schemeClr val="dk1"/>
              </a:buClr>
              <a:buSzPts val="2560"/>
              <a:buNone/>
            </a:pPr>
            <a:endParaRPr dirty="0"/>
          </a:p>
        </p:txBody>
      </p:sp>
      <p:pic>
        <p:nvPicPr>
          <p:cNvPr id="5" name="Google Shape;85;p1"/>
          <p:cNvPicPr preferRelativeResize="0"/>
          <p:nvPr/>
        </p:nvPicPr>
        <p:blipFill>
          <a:blip r:embed="rId3">
            <a:extLst>
              <a:ext uri="{28A0092B-C50C-407E-A947-70E740481C1C}">
                <a14:useLocalDpi xmlns:a14="http://schemas.microsoft.com/office/drawing/2010/main" val="0"/>
              </a:ext>
            </a:extLst>
          </a:blip>
          <a:stretch>
            <a:fillRect/>
          </a:stretch>
        </p:blipFill>
        <p:spPr>
          <a:xfrm>
            <a:off x="86061" y="114251"/>
            <a:ext cx="916089" cy="106763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8"/>
          <p:cNvSpPr txBox="1">
            <a:spLocks noGrp="1"/>
          </p:cNvSpPr>
          <p:nvPr>
            <p:ph type="title"/>
          </p:nvPr>
        </p:nvSpPr>
        <p:spPr>
          <a:xfrm>
            <a:off x="1383632" y="274638"/>
            <a:ext cx="7303167"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562214"/>
              </a:buClr>
              <a:buSzPts val="4300"/>
              <a:buFont typeface="Gill Sans"/>
              <a:buNone/>
            </a:pPr>
            <a:r>
              <a:rPr lang="lt-LT" sz="3200" b="1">
                <a:latin typeface="Times New Roman"/>
                <a:ea typeface="Times New Roman"/>
                <a:cs typeface="Times New Roman"/>
                <a:sym typeface="Times New Roman"/>
              </a:rPr>
              <a:t>Muzikavimas daro poveikį:</a:t>
            </a:r>
            <a:endParaRPr sz="3200" b="1">
              <a:latin typeface="Times New Roman"/>
              <a:ea typeface="Times New Roman"/>
              <a:cs typeface="Times New Roman"/>
              <a:sym typeface="Times New Roman"/>
            </a:endParaRPr>
          </a:p>
        </p:txBody>
      </p:sp>
      <p:sp>
        <p:nvSpPr>
          <p:cNvPr id="145" name="Google Shape;145;p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fontScale="77500" lnSpcReduction="20000"/>
          </a:bodyPr>
          <a:lstStyle/>
          <a:p>
            <a:pPr marL="365760" lvl="0" indent="-133096" algn="l" rtl="0">
              <a:lnSpc>
                <a:spcPct val="100000"/>
              </a:lnSpc>
              <a:spcBef>
                <a:spcPts val="0"/>
              </a:spcBef>
              <a:spcAft>
                <a:spcPts val="0"/>
              </a:spcAft>
              <a:buClr>
                <a:schemeClr val="dk1"/>
              </a:buClr>
              <a:buSzPct val="80000"/>
              <a:buNone/>
            </a:pPr>
            <a:endParaRPr/>
          </a:p>
          <a:p>
            <a:pPr marL="539496" lvl="0" indent="-457200" algn="just" rtl="0">
              <a:lnSpc>
                <a:spcPct val="120000"/>
              </a:lnSpc>
              <a:spcBef>
                <a:spcPts val="600"/>
              </a:spcBef>
              <a:spcAft>
                <a:spcPts val="0"/>
              </a:spcAft>
              <a:buClr>
                <a:schemeClr val="dk1"/>
              </a:buClr>
              <a:buSzPct val="80000"/>
              <a:buFont typeface="Arial"/>
              <a:buChar char="•"/>
            </a:pPr>
            <a:r>
              <a:rPr lang="lt-LT">
                <a:latin typeface="Times New Roman"/>
                <a:ea typeface="Times New Roman"/>
                <a:cs typeface="Times New Roman"/>
                <a:sym typeface="Times New Roman"/>
              </a:rPr>
              <a:t>Asmeninei kūrybinei saviraiškai;</a:t>
            </a:r>
            <a:endParaRPr>
              <a:latin typeface="Times New Roman"/>
              <a:ea typeface="Times New Roman"/>
              <a:cs typeface="Times New Roman"/>
              <a:sym typeface="Times New Roman"/>
            </a:endParaRPr>
          </a:p>
          <a:p>
            <a:pPr marL="539496" lvl="0" indent="-457200" algn="just" rtl="0">
              <a:lnSpc>
                <a:spcPct val="120000"/>
              </a:lnSpc>
              <a:spcBef>
                <a:spcPts val="600"/>
              </a:spcBef>
              <a:spcAft>
                <a:spcPts val="0"/>
              </a:spcAft>
              <a:buClr>
                <a:schemeClr val="dk1"/>
              </a:buClr>
              <a:buSzPct val="80000"/>
              <a:buFont typeface="Arial"/>
              <a:buChar char="•"/>
            </a:pPr>
            <a:r>
              <a:rPr lang="lt-LT">
                <a:latin typeface="Times New Roman"/>
                <a:ea typeface="Times New Roman"/>
                <a:cs typeface="Times New Roman"/>
                <a:sym typeface="Times New Roman"/>
              </a:rPr>
              <a:t>Savęs realizavimui;</a:t>
            </a:r>
            <a:endParaRPr>
              <a:latin typeface="Times New Roman"/>
              <a:ea typeface="Times New Roman"/>
              <a:cs typeface="Times New Roman"/>
              <a:sym typeface="Times New Roman"/>
            </a:endParaRPr>
          </a:p>
          <a:p>
            <a:pPr marL="539496" lvl="0" indent="-457200" algn="just" rtl="0">
              <a:lnSpc>
                <a:spcPct val="120000"/>
              </a:lnSpc>
              <a:spcBef>
                <a:spcPts val="600"/>
              </a:spcBef>
              <a:spcAft>
                <a:spcPts val="0"/>
              </a:spcAft>
              <a:buClr>
                <a:schemeClr val="dk1"/>
              </a:buClr>
              <a:buSzPct val="80000"/>
              <a:buFont typeface="Arial"/>
              <a:buChar char="•"/>
            </a:pPr>
            <a:r>
              <a:rPr lang="lt-LT">
                <a:latin typeface="Times New Roman"/>
                <a:ea typeface="Times New Roman"/>
                <a:cs typeface="Times New Roman"/>
                <a:sym typeface="Times New Roman"/>
              </a:rPr>
              <a:t>Tarpasmeninio ryšio užmezgimui (tiek dialogui, tiek grupiniam kontaktui);</a:t>
            </a:r>
            <a:endParaRPr>
              <a:latin typeface="Times New Roman"/>
              <a:ea typeface="Times New Roman"/>
              <a:cs typeface="Times New Roman"/>
              <a:sym typeface="Times New Roman"/>
            </a:endParaRPr>
          </a:p>
          <a:p>
            <a:pPr marL="539496" lvl="0" indent="-457200" algn="just" rtl="0">
              <a:lnSpc>
                <a:spcPct val="120000"/>
              </a:lnSpc>
              <a:spcBef>
                <a:spcPts val="600"/>
              </a:spcBef>
              <a:spcAft>
                <a:spcPts val="0"/>
              </a:spcAft>
              <a:buClr>
                <a:schemeClr val="dk1"/>
              </a:buClr>
              <a:buSzPct val="80000"/>
              <a:buFont typeface="Arial"/>
              <a:buChar char="•"/>
            </a:pPr>
            <a:r>
              <a:rPr lang="lt-LT">
                <a:latin typeface="Times New Roman"/>
                <a:ea typeface="Times New Roman"/>
                <a:cs typeface="Times New Roman"/>
                <a:sym typeface="Times New Roman"/>
              </a:rPr>
              <a:t>Išsilaisvinimui;</a:t>
            </a:r>
            <a:endParaRPr>
              <a:latin typeface="Times New Roman"/>
              <a:ea typeface="Times New Roman"/>
              <a:cs typeface="Times New Roman"/>
              <a:sym typeface="Times New Roman"/>
            </a:endParaRPr>
          </a:p>
          <a:p>
            <a:pPr marL="539496" lvl="0" indent="-457200" algn="just" rtl="0">
              <a:lnSpc>
                <a:spcPct val="120000"/>
              </a:lnSpc>
              <a:spcBef>
                <a:spcPts val="600"/>
              </a:spcBef>
              <a:spcAft>
                <a:spcPts val="0"/>
              </a:spcAft>
              <a:buClr>
                <a:schemeClr val="dk1"/>
              </a:buClr>
              <a:buSzPct val="80000"/>
              <a:buFont typeface="Arial"/>
              <a:buChar char="•"/>
            </a:pPr>
            <a:r>
              <a:rPr lang="lt-LT">
                <a:latin typeface="Times New Roman"/>
                <a:ea typeface="Times New Roman"/>
                <a:cs typeface="Times New Roman"/>
                <a:sym typeface="Times New Roman"/>
              </a:rPr>
              <a:t>Emocinei raiškai;</a:t>
            </a:r>
            <a:endParaRPr>
              <a:latin typeface="Times New Roman"/>
              <a:ea typeface="Times New Roman"/>
              <a:cs typeface="Times New Roman"/>
              <a:sym typeface="Times New Roman"/>
            </a:endParaRPr>
          </a:p>
          <a:p>
            <a:pPr marL="539496" lvl="0" indent="-457200" algn="just" rtl="0">
              <a:lnSpc>
                <a:spcPct val="120000"/>
              </a:lnSpc>
              <a:spcBef>
                <a:spcPts val="600"/>
              </a:spcBef>
              <a:spcAft>
                <a:spcPts val="0"/>
              </a:spcAft>
              <a:buClr>
                <a:schemeClr val="dk1"/>
              </a:buClr>
              <a:buSzPct val="80000"/>
              <a:buFont typeface="Arial"/>
              <a:buChar char="•"/>
            </a:pPr>
            <a:r>
              <a:rPr lang="lt-LT">
                <a:latin typeface="Times New Roman"/>
                <a:ea typeface="Times New Roman"/>
                <a:cs typeface="Times New Roman"/>
                <a:sym typeface="Times New Roman"/>
              </a:rPr>
              <a:t>Verbalinei ir neverbalinei komunikacijai;</a:t>
            </a:r>
            <a:endParaRPr>
              <a:latin typeface="Times New Roman"/>
              <a:ea typeface="Times New Roman"/>
              <a:cs typeface="Times New Roman"/>
              <a:sym typeface="Times New Roman"/>
            </a:endParaRPr>
          </a:p>
          <a:p>
            <a:pPr marL="539496" lvl="0" indent="-457200" algn="just" rtl="0">
              <a:lnSpc>
                <a:spcPct val="120000"/>
              </a:lnSpc>
              <a:spcBef>
                <a:spcPts val="600"/>
              </a:spcBef>
              <a:spcAft>
                <a:spcPts val="0"/>
              </a:spcAft>
              <a:buClr>
                <a:schemeClr val="dk1"/>
              </a:buClr>
              <a:buSzPct val="80000"/>
              <a:buFont typeface="Arial"/>
              <a:buChar char="•"/>
            </a:pPr>
            <a:r>
              <a:rPr lang="lt-LT">
                <a:latin typeface="Times New Roman"/>
                <a:ea typeface="Times New Roman"/>
                <a:cs typeface="Times New Roman"/>
                <a:sym typeface="Times New Roman"/>
              </a:rPr>
              <a:t>Lavina regimąjį, girdimąjį ir lytėjimo suvokimą;</a:t>
            </a:r>
            <a:endParaRPr>
              <a:latin typeface="Times New Roman"/>
              <a:ea typeface="Times New Roman"/>
              <a:cs typeface="Times New Roman"/>
              <a:sym typeface="Times New Roman"/>
            </a:endParaRPr>
          </a:p>
          <a:p>
            <a:pPr marL="539496" lvl="0" indent="-457200" algn="just" rtl="0">
              <a:lnSpc>
                <a:spcPct val="120000"/>
              </a:lnSpc>
              <a:spcBef>
                <a:spcPts val="600"/>
              </a:spcBef>
              <a:spcAft>
                <a:spcPts val="0"/>
              </a:spcAft>
              <a:buClr>
                <a:schemeClr val="dk1"/>
              </a:buClr>
              <a:buSzPct val="80000"/>
              <a:buFont typeface="Arial"/>
              <a:buChar char="•"/>
            </a:pPr>
            <a:r>
              <a:rPr lang="lt-LT">
                <a:latin typeface="Times New Roman"/>
                <a:ea typeface="Times New Roman"/>
                <a:cs typeface="Times New Roman"/>
                <a:sym typeface="Times New Roman"/>
              </a:rPr>
              <a:t>Suteikia teigiamų emocijų.</a:t>
            </a:r>
            <a:endParaRPr>
              <a:latin typeface="Times New Roman"/>
              <a:ea typeface="Times New Roman"/>
              <a:cs typeface="Times New Roman"/>
              <a:sym typeface="Times New Roman"/>
            </a:endParaRPr>
          </a:p>
          <a:p>
            <a:pPr marL="365760" lvl="0" indent="-133096" algn="l" rtl="0">
              <a:lnSpc>
                <a:spcPct val="100000"/>
              </a:lnSpc>
              <a:spcBef>
                <a:spcPts val="600"/>
              </a:spcBef>
              <a:spcAft>
                <a:spcPts val="0"/>
              </a:spcAft>
              <a:buClr>
                <a:schemeClr val="dk1"/>
              </a:buClr>
              <a:buSzPct val="80000"/>
              <a:buNone/>
            </a:pPr>
            <a:endParaRPr/>
          </a:p>
        </p:txBody>
      </p:sp>
      <p:pic>
        <p:nvPicPr>
          <p:cNvPr id="5" name="Google Shape;85;p1"/>
          <p:cNvPicPr preferRelativeResize="0"/>
          <p:nvPr/>
        </p:nvPicPr>
        <p:blipFill>
          <a:blip r:embed="rId3">
            <a:extLst>
              <a:ext uri="{28A0092B-C50C-407E-A947-70E740481C1C}">
                <a14:useLocalDpi xmlns:a14="http://schemas.microsoft.com/office/drawing/2010/main" val="0"/>
              </a:ext>
            </a:extLst>
          </a:blip>
          <a:stretch>
            <a:fillRect/>
          </a:stretch>
        </p:blipFill>
        <p:spPr>
          <a:xfrm>
            <a:off x="86061" y="114251"/>
            <a:ext cx="916089" cy="1067639"/>
          </a:xfrm>
          <a:prstGeom prst="rect">
            <a:avLst/>
          </a:prstGeom>
          <a:noFill/>
          <a:ln>
            <a:noFill/>
          </a:ln>
        </p:spPr>
      </p:pic>
    </p:spTree>
  </p:cSld>
  <p:clrMapOvr>
    <a:masterClrMapping/>
  </p:clrMapOvr>
</p:sld>
</file>

<file path=ppt/theme/theme1.xml><?xml version="1.0" encoding="utf-8"?>
<a:theme xmlns:a="http://schemas.openxmlformats.org/drawingml/2006/main" name="Office tema">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179</TotalTime>
  <Words>1239</Words>
  <Application>Microsoft Office PowerPoint</Application>
  <PresentationFormat>Demonstracija ekrane (4:3)</PresentationFormat>
  <Paragraphs>146</Paragraphs>
  <Slides>53</Slides>
  <Notes>53</Notes>
  <HiddenSlides>0</HiddenSlides>
  <MMClips>0</MMClips>
  <ScaleCrop>false</ScaleCrop>
  <HeadingPairs>
    <vt:vector size="6" baseType="variant">
      <vt:variant>
        <vt:lpstr>Naudojami šriftai</vt:lpstr>
      </vt:variant>
      <vt:variant>
        <vt:i4>4</vt:i4>
      </vt:variant>
      <vt:variant>
        <vt:lpstr>Tema</vt:lpstr>
      </vt:variant>
      <vt:variant>
        <vt:i4>1</vt:i4>
      </vt:variant>
      <vt:variant>
        <vt:lpstr>Skaidrių pavadinimai</vt:lpstr>
      </vt:variant>
      <vt:variant>
        <vt:i4>53</vt:i4>
      </vt:variant>
    </vt:vector>
  </HeadingPairs>
  <TitlesOfParts>
    <vt:vector size="58" baseType="lpstr">
      <vt:lpstr>Arial</vt:lpstr>
      <vt:lpstr>Calibri</vt:lpstr>
      <vt:lpstr>Gill Sans</vt:lpstr>
      <vt:lpstr>Times New Roman</vt:lpstr>
      <vt:lpstr>Office tema</vt:lpstr>
      <vt:lpstr>           Įtraukiojo muzikavimo patirtys    Plungės specialiojo ugdymo centro  Muzikos mokytoja metodininkė Jurgita Arlauskienė,    2024</vt:lpstr>
      <vt:lpstr>„PowerPoint“ pateiktis</vt:lpstr>
      <vt:lpstr>   Muzika (dailė, teatrinė raiška ir kt.) yra viena iš meninės raiškos formų       </vt:lpstr>
      <vt:lpstr> Muzikavimo įtaka specialiųjų ugdymosi poreikių turinčių mokinių raidai:  </vt:lpstr>
      <vt:lpstr>PSICHOLOGINĖ</vt:lpstr>
      <vt:lpstr>FIZIOLOGINĖ</vt:lpstr>
      <vt:lpstr>SOCIALINĖ</vt:lpstr>
      <vt:lpstr>Muzika kalba neverbaline kalba</vt:lpstr>
      <vt:lpstr>Muzikavimas daro poveikį:</vt:lpstr>
      <vt:lpstr>Individualus ir grupinis muzikavimas</vt:lpstr>
      <vt:lpstr>   Įtraukiojo muzikavimo patirtys </vt:lpstr>
      <vt:lpstr>Koncertavimas už ugdymo įstaigos ribų svarbu nes:</vt:lpstr>
      <vt:lpstr> Ugdytinių, turinčių specialiųjų ugdymosi poreikių, muzikinės galimybės socializuotis:</vt:lpstr>
      <vt:lpstr>Integruotos pamokos</vt:lpstr>
      <vt:lpstr>Renginiai, skirti Tolerancijos dienai paminėti (Plungės l/d „Rūtelė“; Plungės l/d „Nykštukas“ Alsėdžių S. Narutavičiaus gimnazija ir kt.)</vt:lpstr>
      <vt:lpstr>„PowerPoint“ pateiktis</vt:lpstr>
      <vt:lpstr>„PowerPoint“ pateiktis</vt:lpstr>
      <vt:lpstr>Tolerancijos diena Plungės „Saulės“ gimnazijoje (2023-11-16)</vt:lpstr>
      <vt:lpstr>Bendros veiklos</vt:lpstr>
      <vt:lpstr>Įtraukieji festivaliai</vt:lpstr>
      <vt:lpstr>Tradiciniai renginiai  (Įtraukusis festivalis – paroda  „Nešuosi Lietuvą savo širdyje“ </vt:lpstr>
      <vt:lpstr>„PowerPoint“ pateiktis</vt:lpstr>
      <vt:lpstr>Įtraukieji projektai  (Plungės specialiojo ugdymo centro vokalinis ansamblis – „Dainorėliai“ ir Plungės r. Šateikių parapijos vaikų ir jaunimo choras „Žiburys“)</vt:lpstr>
      <vt:lpstr>Padėjėjai – neatsiejami dalyvių partneriai renginių metu</vt:lpstr>
      <vt:lpstr>  Renginys “Draugystės šaly”, skirtas tarptautinei žmonių su negalia dienai paminėti (partneriai: Plungės „Ryto“ pagr. mokykla; A. Jucio progimnazija, Neringos gimnazija ir kt.)</vt:lpstr>
      <vt:lpstr> Neformaliojo ugdymo (dainavimo ir teatro būrelio) projektas Muzikinis spektaklis   Vytautė Žilinskaitė  „Žiogas stiklinėje“</vt:lpstr>
      <vt:lpstr>Plungės specialiojo ugdymo centro mokinių dalyvavimas festivaliuose</vt:lpstr>
      <vt:lpstr>„PowerPoint“ pateiktis</vt:lpstr>
      <vt:lpstr>„PowerPoint“ pateiktis</vt:lpstr>
      <vt:lpstr>Mokinių, turinčių SUP, dalyvavimas konkursuose </vt:lpstr>
      <vt:lpstr>Mokinių, turinčių SUP, vertinimas  Kriterijai:  Vokaliniai duomenys (balso stiprumas) Meninis programos išpildymas Sceninė kultūra (kūrybiškumas) Repertuaro interpretacija (tematikos atskleidimas) Artistiškumas (meninis atlikimas)   </vt:lpstr>
      <vt:lpstr>   Konkursuose dalyvaujančių mokinių, turinčių SUP, išskirtinės savybės:</vt:lpstr>
      <vt:lpstr>Komandinis darbas</vt:lpstr>
      <vt:lpstr>„PowerPoint“ pateiktis</vt:lpstr>
      <vt:lpstr>Plungės specialiojo ugdymo centro ugdytinių dalyvavimas KONKURSUOSE:</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Dainų dainelė 2023</vt:lpstr>
      <vt:lpstr>„PowerPoint“ pateiktis</vt:lpstr>
      <vt:lpstr>„PowerPoint“ pateiktis</vt:lpstr>
      <vt:lpstr>„PowerPoint“ pateiktis</vt:lpstr>
      <vt:lpstr>Būkime drąsūs, būkime kūrybiški</vt:lpstr>
      <vt:lpstr>Kas iš širdies išeina, širdį ir pasiekia</vt:lpstr>
      <vt:lpstr>Rekomendacijos</vt:lpstr>
      <vt:lpstr>Ačiū už dėmesį</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Konkursų ir festivalių dalyviai - mokiniai, turintys skirtingų poreikių.   Ar visuomenė pasiruošusi juos priimti?   Muzikos mokytoja metodininkė Jurgita Arlauskienė,  Socialinė pedagogė metodininkė Indrė Sadonytė  2024-01-29</dc:title>
  <dc:creator>Mokytoja</dc:creator>
  <cp:lastModifiedBy>Laima Galvanauskiene</cp:lastModifiedBy>
  <cp:revision>12</cp:revision>
  <dcterms:created xsi:type="dcterms:W3CDTF">2022-01-26T06:11:58Z</dcterms:created>
  <dcterms:modified xsi:type="dcterms:W3CDTF">2024-04-09T11:57:28Z</dcterms:modified>
</cp:coreProperties>
</file>