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2" r:id="rId6"/>
    <p:sldId id="283"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85" r:id="rId21"/>
    <p:sldId id="273" r:id="rId22"/>
    <p:sldId id="274" r:id="rId23"/>
    <p:sldId id="275" r:id="rId24"/>
    <p:sldId id="276" r:id="rId25"/>
    <p:sldId id="277" r:id="rId26"/>
    <p:sldId id="278" r:id="rId27"/>
    <p:sldId id="279" r:id="rId28"/>
    <p:sldId id="280" r:id="rId29"/>
    <p:sldId id="281" r:id="rId30"/>
    <p:sldId id="284" r:id="rId31"/>
    <p:sldId id="291" r:id="rId32"/>
    <p:sldId id="287" r:id="rId33"/>
    <p:sldId id="288" r:id="rId34"/>
    <p:sldId id="290" r:id="rId35"/>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drė Sadonytė" userId="08190032931f3967" providerId="LiveId" clId="{F5B34E0E-4451-409B-AF45-CDA087E7DBFC}"/>
    <pc:docChg chg="undo custSel addSld delSld modSld sldOrd modMainMaster">
      <pc:chgData name="Indrė Sadonytė" userId="08190032931f3967" providerId="LiveId" clId="{F5B34E0E-4451-409B-AF45-CDA087E7DBFC}" dt="2024-03-15T10:17:17.173" v="707" actId="2696"/>
      <pc:docMkLst>
        <pc:docMk/>
      </pc:docMkLst>
      <pc:sldChg chg="modSp mod setBg">
        <pc:chgData name="Indrė Sadonytė" userId="08190032931f3967" providerId="LiveId" clId="{F5B34E0E-4451-409B-AF45-CDA087E7DBFC}" dt="2024-03-15T10:07:23.438" v="588"/>
        <pc:sldMkLst>
          <pc:docMk/>
          <pc:sldMk cId="2533804322" sldId="256"/>
        </pc:sldMkLst>
        <pc:picChg chg="mod">
          <ac:chgData name="Indrė Sadonytė" userId="08190032931f3967" providerId="LiveId" clId="{F5B34E0E-4451-409B-AF45-CDA087E7DBFC}" dt="2024-03-15T10:06:55.027" v="586" actId="1076"/>
          <ac:picMkLst>
            <pc:docMk/>
            <pc:sldMk cId="2533804322" sldId="256"/>
            <ac:picMk id="29698" creationId="{00000000-0000-0000-0000-000000000000}"/>
          </ac:picMkLst>
        </pc:picChg>
      </pc:sldChg>
      <pc:sldChg chg="modSp mod">
        <pc:chgData name="Indrė Sadonytė" userId="08190032931f3967" providerId="LiveId" clId="{F5B34E0E-4451-409B-AF45-CDA087E7DBFC}" dt="2024-03-15T10:08:22.349" v="607" actId="20577"/>
        <pc:sldMkLst>
          <pc:docMk/>
          <pc:sldMk cId="3260243472" sldId="257"/>
        </pc:sldMkLst>
        <pc:spChg chg="mod">
          <ac:chgData name="Indrė Sadonytė" userId="08190032931f3967" providerId="LiveId" clId="{F5B34E0E-4451-409B-AF45-CDA087E7DBFC}" dt="2024-03-15T10:08:22.349" v="607" actId="20577"/>
          <ac:spMkLst>
            <pc:docMk/>
            <pc:sldMk cId="3260243472" sldId="257"/>
            <ac:spMk id="3" creationId="{00000000-0000-0000-0000-000000000000}"/>
          </ac:spMkLst>
        </pc:spChg>
      </pc:sldChg>
      <pc:sldChg chg="modSp mod">
        <pc:chgData name="Indrė Sadonytė" userId="08190032931f3967" providerId="LiveId" clId="{F5B34E0E-4451-409B-AF45-CDA087E7DBFC}" dt="2024-03-15T10:09:01.514" v="614" actId="113"/>
        <pc:sldMkLst>
          <pc:docMk/>
          <pc:sldMk cId="1588099668" sldId="259"/>
        </pc:sldMkLst>
        <pc:spChg chg="mod">
          <ac:chgData name="Indrė Sadonytė" userId="08190032931f3967" providerId="LiveId" clId="{F5B34E0E-4451-409B-AF45-CDA087E7DBFC}" dt="2024-03-15T10:09:01.514" v="614" actId="113"/>
          <ac:spMkLst>
            <pc:docMk/>
            <pc:sldMk cId="1588099668" sldId="259"/>
            <ac:spMk id="3" creationId="{00000000-0000-0000-0000-000000000000}"/>
          </ac:spMkLst>
        </pc:spChg>
      </pc:sldChg>
      <pc:sldChg chg="modSp mod">
        <pc:chgData name="Indrė Sadonytė" userId="08190032931f3967" providerId="LiveId" clId="{F5B34E0E-4451-409B-AF45-CDA087E7DBFC}" dt="2024-03-15T10:09:39.826" v="616" actId="113"/>
        <pc:sldMkLst>
          <pc:docMk/>
          <pc:sldMk cId="4357540" sldId="260"/>
        </pc:sldMkLst>
        <pc:spChg chg="mod">
          <ac:chgData name="Indrė Sadonytė" userId="08190032931f3967" providerId="LiveId" clId="{F5B34E0E-4451-409B-AF45-CDA087E7DBFC}" dt="2024-03-15T10:09:39.826" v="616" actId="113"/>
          <ac:spMkLst>
            <pc:docMk/>
            <pc:sldMk cId="4357540" sldId="260"/>
            <ac:spMk id="3" creationId="{00000000-0000-0000-0000-000000000000}"/>
          </ac:spMkLst>
        </pc:spChg>
      </pc:sldChg>
      <pc:sldChg chg="modSp mod">
        <pc:chgData name="Indrė Sadonytė" userId="08190032931f3967" providerId="LiveId" clId="{F5B34E0E-4451-409B-AF45-CDA087E7DBFC}" dt="2024-03-15T10:10:00.501" v="622" actId="5793"/>
        <pc:sldMkLst>
          <pc:docMk/>
          <pc:sldMk cId="2603331599" sldId="262"/>
        </pc:sldMkLst>
        <pc:spChg chg="mod">
          <ac:chgData name="Indrė Sadonytė" userId="08190032931f3967" providerId="LiveId" clId="{F5B34E0E-4451-409B-AF45-CDA087E7DBFC}" dt="2024-03-15T10:10:00.501" v="622" actId="5793"/>
          <ac:spMkLst>
            <pc:docMk/>
            <pc:sldMk cId="2603331599" sldId="262"/>
            <ac:spMk id="3" creationId="{00000000-0000-0000-0000-000000000000}"/>
          </ac:spMkLst>
        </pc:spChg>
      </pc:sldChg>
      <pc:sldChg chg="modSp mod">
        <pc:chgData name="Indrė Sadonytė" userId="08190032931f3967" providerId="LiveId" clId="{F5B34E0E-4451-409B-AF45-CDA087E7DBFC}" dt="2024-03-15T10:12:23.034" v="656" actId="20577"/>
        <pc:sldMkLst>
          <pc:docMk/>
          <pc:sldMk cId="3978471083" sldId="267"/>
        </pc:sldMkLst>
        <pc:spChg chg="mod">
          <ac:chgData name="Indrė Sadonytė" userId="08190032931f3967" providerId="LiveId" clId="{F5B34E0E-4451-409B-AF45-CDA087E7DBFC}" dt="2024-03-15T10:12:23.034" v="656" actId="20577"/>
          <ac:spMkLst>
            <pc:docMk/>
            <pc:sldMk cId="3978471083" sldId="267"/>
            <ac:spMk id="3" creationId="{00000000-0000-0000-0000-000000000000}"/>
          </ac:spMkLst>
        </pc:spChg>
      </pc:sldChg>
      <pc:sldChg chg="modSp mod">
        <pc:chgData name="Indrė Sadonytė" userId="08190032931f3967" providerId="LiveId" clId="{F5B34E0E-4451-409B-AF45-CDA087E7DBFC}" dt="2024-03-15T10:13:06.182" v="660" actId="5793"/>
        <pc:sldMkLst>
          <pc:docMk/>
          <pc:sldMk cId="1635241671" sldId="268"/>
        </pc:sldMkLst>
        <pc:spChg chg="mod">
          <ac:chgData name="Indrė Sadonytė" userId="08190032931f3967" providerId="LiveId" clId="{F5B34E0E-4451-409B-AF45-CDA087E7DBFC}" dt="2024-03-15T10:13:06.182" v="660" actId="5793"/>
          <ac:spMkLst>
            <pc:docMk/>
            <pc:sldMk cId="1635241671" sldId="268"/>
            <ac:spMk id="3" creationId="{00000000-0000-0000-0000-000000000000}"/>
          </ac:spMkLst>
        </pc:spChg>
      </pc:sldChg>
      <pc:sldChg chg="modSp mod">
        <pc:chgData name="Indrė Sadonytė" userId="08190032931f3967" providerId="LiveId" clId="{F5B34E0E-4451-409B-AF45-CDA087E7DBFC}" dt="2024-03-15T10:05:48.465" v="583" actId="20577"/>
        <pc:sldMkLst>
          <pc:docMk/>
          <pc:sldMk cId="1557838480" sldId="272"/>
        </pc:sldMkLst>
        <pc:spChg chg="mod">
          <ac:chgData name="Indrė Sadonytė" userId="08190032931f3967" providerId="LiveId" clId="{F5B34E0E-4451-409B-AF45-CDA087E7DBFC}" dt="2024-03-15T10:05:48.465" v="583" actId="20577"/>
          <ac:spMkLst>
            <pc:docMk/>
            <pc:sldMk cId="1557838480" sldId="272"/>
            <ac:spMk id="3" creationId="{00000000-0000-0000-0000-000000000000}"/>
          </ac:spMkLst>
        </pc:spChg>
      </pc:sldChg>
      <pc:sldChg chg="modSp mod">
        <pc:chgData name="Indrė Sadonytė" userId="08190032931f3967" providerId="LiveId" clId="{F5B34E0E-4451-409B-AF45-CDA087E7DBFC}" dt="2024-03-15T10:14:23.217" v="662" actId="5793"/>
        <pc:sldMkLst>
          <pc:docMk/>
          <pc:sldMk cId="3751270393" sldId="274"/>
        </pc:sldMkLst>
        <pc:spChg chg="mod">
          <ac:chgData name="Indrė Sadonytė" userId="08190032931f3967" providerId="LiveId" clId="{F5B34E0E-4451-409B-AF45-CDA087E7DBFC}" dt="2024-03-15T10:14:23.217" v="662" actId="5793"/>
          <ac:spMkLst>
            <pc:docMk/>
            <pc:sldMk cId="3751270393" sldId="274"/>
            <ac:spMk id="3" creationId="{00000000-0000-0000-0000-000000000000}"/>
          </ac:spMkLst>
        </pc:spChg>
      </pc:sldChg>
      <pc:sldChg chg="modSp mod">
        <pc:chgData name="Indrė Sadonytė" userId="08190032931f3967" providerId="LiveId" clId="{F5B34E0E-4451-409B-AF45-CDA087E7DBFC}" dt="2024-03-15T10:06:44.286" v="585" actId="2711"/>
        <pc:sldMkLst>
          <pc:docMk/>
          <pc:sldMk cId="0" sldId="280"/>
        </pc:sldMkLst>
        <pc:spChg chg="mod">
          <ac:chgData name="Indrė Sadonytė" userId="08190032931f3967" providerId="LiveId" clId="{F5B34E0E-4451-409B-AF45-CDA087E7DBFC}" dt="2024-03-15T10:06:44.286" v="585" actId="2711"/>
          <ac:spMkLst>
            <pc:docMk/>
            <pc:sldMk cId="0" sldId="280"/>
            <ac:spMk id="3" creationId="{00000000-0000-0000-0000-000000000000}"/>
          </ac:spMkLst>
        </pc:spChg>
      </pc:sldChg>
      <pc:sldChg chg="modSp mod">
        <pc:chgData name="Indrė Sadonytė" userId="08190032931f3967" providerId="LiveId" clId="{F5B34E0E-4451-409B-AF45-CDA087E7DBFC}" dt="2024-03-15T10:09:14.523" v="615" actId="113"/>
        <pc:sldMkLst>
          <pc:docMk/>
          <pc:sldMk cId="0" sldId="282"/>
        </pc:sldMkLst>
        <pc:spChg chg="mod">
          <ac:chgData name="Indrė Sadonytė" userId="08190032931f3967" providerId="LiveId" clId="{F5B34E0E-4451-409B-AF45-CDA087E7DBFC}" dt="2024-03-15T10:09:14.523" v="615" actId="113"/>
          <ac:spMkLst>
            <pc:docMk/>
            <pc:sldMk cId="0" sldId="282"/>
            <ac:spMk id="5" creationId="{00000000-0000-0000-0000-000000000000}"/>
          </ac:spMkLst>
        </pc:spChg>
      </pc:sldChg>
      <pc:sldChg chg="delSp modSp new del mod ord modClrScheme chgLayout">
        <pc:chgData name="Indrė Sadonytė" userId="08190032931f3967" providerId="LiveId" clId="{F5B34E0E-4451-409B-AF45-CDA087E7DBFC}" dt="2024-03-15T10:08:07.400" v="597" actId="2696"/>
        <pc:sldMkLst>
          <pc:docMk/>
          <pc:sldMk cId="2070260854" sldId="286"/>
        </pc:sldMkLst>
        <pc:spChg chg="del">
          <ac:chgData name="Indrė Sadonytė" userId="08190032931f3967" providerId="LiveId" clId="{F5B34E0E-4451-409B-AF45-CDA087E7DBFC}" dt="2024-02-26T08:23:30.046" v="2" actId="700"/>
          <ac:spMkLst>
            <pc:docMk/>
            <pc:sldMk cId="2070260854" sldId="286"/>
            <ac:spMk id="2" creationId="{A0AA0D09-A7B2-4FCC-ABF8-F65CD8C586C5}"/>
          </ac:spMkLst>
        </pc:spChg>
        <pc:spChg chg="mod ord">
          <ac:chgData name="Indrė Sadonytė" userId="08190032931f3967" providerId="LiveId" clId="{F5B34E0E-4451-409B-AF45-CDA087E7DBFC}" dt="2024-03-15T10:07:47.432" v="590" actId="21"/>
          <ac:spMkLst>
            <pc:docMk/>
            <pc:sldMk cId="2070260854" sldId="286"/>
            <ac:spMk id="3" creationId="{361AC11B-DFFE-4C15-A681-FA9E967148CC}"/>
          </ac:spMkLst>
        </pc:spChg>
      </pc:sldChg>
      <pc:sldChg chg="addSp delSp modSp new mod modClrScheme chgLayout">
        <pc:chgData name="Indrė Sadonytė" userId="08190032931f3967" providerId="LiveId" clId="{F5B34E0E-4451-409B-AF45-CDA087E7DBFC}" dt="2024-03-15T10:15:34.129" v="672" actId="27636"/>
        <pc:sldMkLst>
          <pc:docMk/>
          <pc:sldMk cId="1237852007" sldId="287"/>
        </pc:sldMkLst>
        <pc:spChg chg="add del mod">
          <ac:chgData name="Indrė Sadonytė" userId="08190032931f3967" providerId="LiveId" clId="{F5B34E0E-4451-409B-AF45-CDA087E7DBFC}" dt="2024-03-15T10:15:12.776" v="663" actId="700"/>
          <ac:spMkLst>
            <pc:docMk/>
            <pc:sldMk cId="1237852007" sldId="287"/>
            <ac:spMk id="2" creationId="{646848FC-A763-41EF-8BB0-7991EEE5CA67}"/>
          </ac:spMkLst>
        </pc:spChg>
        <pc:spChg chg="add mod ord">
          <ac:chgData name="Indrė Sadonytė" userId="08190032931f3967" providerId="LiveId" clId="{F5B34E0E-4451-409B-AF45-CDA087E7DBFC}" dt="2024-03-15T10:15:34.129" v="672" actId="27636"/>
          <ac:spMkLst>
            <pc:docMk/>
            <pc:sldMk cId="1237852007" sldId="287"/>
            <ac:spMk id="3" creationId="{686D3ACD-2978-4493-8E32-5A91836E3CCB}"/>
          </ac:spMkLst>
        </pc:spChg>
      </pc:sldChg>
      <pc:sldChg chg="delSp modSp new mod modClrScheme chgLayout">
        <pc:chgData name="Indrė Sadonytė" userId="08190032931f3967" providerId="LiveId" clId="{F5B34E0E-4451-409B-AF45-CDA087E7DBFC}" dt="2024-03-15T10:16:19.471" v="692" actId="14100"/>
        <pc:sldMkLst>
          <pc:docMk/>
          <pc:sldMk cId="1408912534" sldId="288"/>
        </pc:sldMkLst>
        <pc:spChg chg="del">
          <ac:chgData name="Indrė Sadonytė" userId="08190032931f3967" providerId="LiveId" clId="{F5B34E0E-4451-409B-AF45-CDA087E7DBFC}" dt="2024-03-15T10:16:12.033" v="690" actId="700"/>
          <ac:spMkLst>
            <pc:docMk/>
            <pc:sldMk cId="1408912534" sldId="288"/>
            <ac:spMk id="2" creationId="{77C1ABB1-1DA7-499E-9048-FC66E34CA17A}"/>
          </ac:spMkLst>
        </pc:spChg>
        <pc:spChg chg="mod ord">
          <ac:chgData name="Indrė Sadonytė" userId="08190032931f3967" providerId="LiveId" clId="{F5B34E0E-4451-409B-AF45-CDA087E7DBFC}" dt="2024-03-15T10:16:19.471" v="692" actId="14100"/>
          <ac:spMkLst>
            <pc:docMk/>
            <pc:sldMk cId="1408912534" sldId="288"/>
            <ac:spMk id="3" creationId="{E826A35A-B8D3-455F-9B20-C2B82721A80C}"/>
          </ac:spMkLst>
        </pc:spChg>
      </pc:sldChg>
      <pc:sldChg chg="new del">
        <pc:chgData name="Indrė Sadonytė" userId="08190032931f3967" providerId="LiveId" clId="{F5B34E0E-4451-409B-AF45-CDA087E7DBFC}" dt="2024-03-15T10:17:17.173" v="707" actId="2696"/>
        <pc:sldMkLst>
          <pc:docMk/>
          <pc:sldMk cId="3633880501" sldId="289"/>
        </pc:sldMkLst>
      </pc:sldChg>
      <pc:sldChg chg="delSp modSp new mod modClrScheme chgLayout">
        <pc:chgData name="Indrė Sadonytė" userId="08190032931f3967" providerId="LiveId" clId="{F5B34E0E-4451-409B-AF45-CDA087E7DBFC}" dt="2024-03-15T10:17:06.178" v="706" actId="12"/>
        <pc:sldMkLst>
          <pc:docMk/>
          <pc:sldMk cId="3562019346" sldId="290"/>
        </pc:sldMkLst>
        <pc:spChg chg="del">
          <ac:chgData name="Indrė Sadonytė" userId="08190032931f3967" providerId="LiveId" clId="{F5B34E0E-4451-409B-AF45-CDA087E7DBFC}" dt="2024-03-15T10:16:26.447" v="693" actId="700"/>
          <ac:spMkLst>
            <pc:docMk/>
            <pc:sldMk cId="3562019346" sldId="290"/>
            <ac:spMk id="2" creationId="{40AE7D6D-83C1-4199-B681-70DD7E014AF5}"/>
          </ac:spMkLst>
        </pc:spChg>
        <pc:spChg chg="mod ord">
          <ac:chgData name="Indrė Sadonytė" userId="08190032931f3967" providerId="LiveId" clId="{F5B34E0E-4451-409B-AF45-CDA087E7DBFC}" dt="2024-03-15T10:17:06.178" v="706" actId="12"/>
          <ac:spMkLst>
            <pc:docMk/>
            <pc:sldMk cId="3562019346" sldId="290"/>
            <ac:spMk id="3" creationId="{35E0824B-F6B6-4321-8B30-B1EDB4B4C034}"/>
          </ac:spMkLst>
        </pc:spChg>
      </pc:sldChg>
      <pc:sldChg chg="modSp new mod ord">
        <pc:chgData name="Indrė Sadonytė" userId="08190032931f3967" providerId="LiveId" clId="{F5B34E0E-4451-409B-AF45-CDA087E7DBFC}" dt="2024-03-15T10:03:40.288" v="539" actId="27636"/>
        <pc:sldMkLst>
          <pc:docMk/>
          <pc:sldMk cId="751175980" sldId="291"/>
        </pc:sldMkLst>
        <pc:spChg chg="mod">
          <ac:chgData name="Indrė Sadonytė" userId="08190032931f3967" providerId="LiveId" clId="{F5B34E0E-4451-409B-AF45-CDA087E7DBFC}" dt="2024-03-15T10:03:40.288" v="539" actId="27636"/>
          <ac:spMkLst>
            <pc:docMk/>
            <pc:sldMk cId="751175980" sldId="291"/>
            <ac:spMk id="2" creationId="{3BFF6BB9-8F28-4CB0-9046-F598DF495DBB}"/>
          </ac:spMkLst>
        </pc:spChg>
        <pc:spChg chg="mod">
          <ac:chgData name="Indrė Sadonytė" userId="08190032931f3967" providerId="LiveId" clId="{F5B34E0E-4451-409B-AF45-CDA087E7DBFC}" dt="2024-03-15T10:03:17.736" v="533" actId="20577"/>
          <ac:spMkLst>
            <pc:docMk/>
            <pc:sldMk cId="751175980" sldId="291"/>
            <ac:spMk id="3" creationId="{B689C30E-B746-411B-87EF-8A2062831075}"/>
          </ac:spMkLst>
        </pc:spChg>
      </pc:sldChg>
      <pc:sldMasterChg chg="setBg modSldLayout">
        <pc:chgData name="Indrė Sadonytė" userId="08190032931f3967" providerId="LiveId" clId="{F5B34E0E-4451-409B-AF45-CDA087E7DBFC}" dt="2024-03-15T10:07:23.438" v="588"/>
        <pc:sldMasterMkLst>
          <pc:docMk/>
          <pc:sldMasterMk cId="881885115" sldId="2147483648"/>
        </pc:sldMasterMkLst>
        <pc:sldLayoutChg chg="setBg">
          <pc:chgData name="Indrė Sadonytė" userId="08190032931f3967" providerId="LiveId" clId="{F5B34E0E-4451-409B-AF45-CDA087E7DBFC}" dt="2024-03-15T10:07:23.438" v="588"/>
          <pc:sldLayoutMkLst>
            <pc:docMk/>
            <pc:sldMasterMk cId="881885115" sldId="2147483648"/>
            <pc:sldLayoutMk cId="2851868526" sldId="2147483649"/>
          </pc:sldLayoutMkLst>
        </pc:sldLayoutChg>
        <pc:sldLayoutChg chg="setBg">
          <pc:chgData name="Indrė Sadonytė" userId="08190032931f3967" providerId="LiveId" clId="{F5B34E0E-4451-409B-AF45-CDA087E7DBFC}" dt="2024-03-15T10:07:23.438" v="588"/>
          <pc:sldLayoutMkLst>
            <pc:docMk/>
            <pc:sldMasterMk cId="881885115" sldId="2147483648"/>
            <pc:sldLayoutMk cId="2433617383" sldId="2147483650"/>
          </pc:sldLayoutMkLst>
        </pc:sldLayoutChg>
        <pc:sldLayoutChg chg="setBg">
          <pc:chgData name="Indrė Sadonytė" userId="08190032931f3967" providerId="LiveId" clId="{F5B34E0E-4451-409B-AF45-CDA087E7DBFC}" dt="2024-03-15T10:07:23.438" v="588"/>
          <pc:sldLayoutMkLst>
            <pc:docMk/>
            <pc:sldMasterMk cId="881885115" sldId="2147483648"/>
            <pc:sldLayoutMk cId="2094707640" sldId="2147483651"/>
          </pc:sldLayoutMkLst>
        </pc:sldLayoutChg>
        <pc:sldLayoutChg chg="setBg">
          <pc:chgData name="Indrė Sadonytė" userId="08190032931f3967" providerId="LiveId" clId="{F5B34E0E-4451-409B-AF45-CDA087E7DBFC}" dt="2024-03-15T10:07:23.438" v="588"/>
          <pc:sldLayoutMkLst>
            <pc:docMk/>
            <pc:sldMasterMk cId="881885115" sldId="2147483648"/>
            <pc:sldLayoutMk cId="60725410" sldId="2147483652"/>
          </pc:sldLayoutMkLst>
        </pc:sldLayoutChg>
        <pc:sldLayoutChg chg="setBg">
          <pc:chgData name="Indrė Sadonytė" userId="08190032931f3967" providerId="LiveId" clId="{F5B34E0E-4451-409B-AF45-CDA087E7DBFC}" dt="2024-03-15T10:07:23.438" v="588"/>
          <pc:sldLayoutMkLst>
            <pc:docMk/>
            <pc:sldMasterMk cId="881885115" sldId="2147483648"/>
            <pc:sldLayoutMk cId="3422773728" sldId="2147483653"/>
          </pc:sldLayoutMkLst>
        </pc:sldLayoutChg>
        <pc:sldLayoutChg chg="setBg">
          <pc:chgData name="Indrė Sadonytė" userId="08190032931f3967" providerId="LiveId" clId="{F5B34E0E-4451-409B-AF45-CDA087E7DBFC}" dt="2024-03-15T10:07:23.438" v="588"/>
          <pc:sldLayoutMkLst>
            <pc:docMk/>
            <pc:sldMasterMk cId="881885115" sldId="2147483648"/>
            <pc:sldLayoutMk cId="3561743408" sldId="2147483654"/>
          </pc:sldLayoutMkLst>
        </pc:sldLayoutChg>
        <pc:sldLayoutChg chg="setBg">
          <pc:chgData name="Indrė Sadonytė" userId="08190032931f3967" providerId="LiveId" clId="{F5B34E0E-4451-409B-AF45-CDA087E7DBFC}" dt="2024-03-15T10:07:23.438" v="588"/>
          <pc:sldLayoutMkLst>
            <pc:docMk/>
            <pc:sldMasterMk cId="881885115" sldId="2147483648"/>
            <pc:sldLayoutMk cId="3267782335" sldId="2147483655"/>
          </pc:sldLayoutMkLst>
        </pc:sldLayoutChg>
        <pc:sldLayoutChg chg="setBg">
          <pc:chgData name="Indrė Sadonytė" userId="08190032931f3967" providerId="LiveId" clId="{F5B34E0E-4451-409B-AF45-CDA087E7DBFC}" dt="2024-03-15T10:07:23.438" v="588"/>
          <pc:sldLayoutMkLst>
            <pc:docMk/>
            <pc:sldMasterMk cId="881885115" sldId="2147483648"/>
            <pc:sldLayoutMk cId="782121264" sldId="2147483656"/>
          </pc:sldLayoutMkLst>
        </pc:sldLayoutChg>
        <pc:sldLayoutChg chg="setBg">
          <pc:chgData name="Indrė Sadonytė" userId="08190032931f3967" providerId="LiveId" clId="{F5B34E0E-4451-409B-AF45-CDA087E7DBFC}" dt="2024-03-15T10:07:23.438" v="588"/>
          <pc:sldLayoutMkLst>
            <pc:docMk/>
            <pc:sldMasterMk cId="881885115" sldId="2147483648"/>
            <pc:sldLayoutMk cId="750958557" sldId="2147483657"/>
          </pc:sldLayoutMkLst>
        </pc:sldLayoutChg>
        <pc:sldLayoutChg chg="setBg">
          <pc:chgData name="Indrė Sadonytė" userId="08190032931f3967" providerId="LiveId" clId="{F5B34E0E-4451-409B-AF45-CDA087E7DBFC}" dt="2024-03-15T10:07:23.438" v="588"/>
          <pc:sldLayoutMkLst>
            <pc:docMk/>
            <pc:sldMasterMk cId="881885115" sldId="2147483648"/>
            <pc:sldLayoutMk cId="178300079" sldId="2147483658"/>
          </pc:sldLayoutMkLst>
        </pc:sldLayoutChg>
        <pc:sldLayoutChg chg="setBg">
          <pc:chgData name="Indrė Sadonytė" userId="08190032931f3967" providerId="LiveId" clId="{F5B34E0E-4451-409B-AF45-CDA087E7DBFC}" dt="2024-03-15T10:07:23.438" v="588"/>
          <pc:sldLayoutMkLst>
            <pc:docMk/>
            <pc:sldMasterMk cId="881885115" sldId="2147483648"/>
            <pc:sldLayoutMk cId="2399381131"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7772400" cy="1470025"/>
          </a:xfrm>
        </p:spPr>
        <p:txBody>
          <a:bodyPr/>
          <a:lstStyle/>
          <a:p>
            <a:r>
              <a:rPr lang="lt-LT"/>
              <a:t>Spustelėję redag. ruoš. pavad. stilių</a:t>
            </a:r>
          </a:p>
        </p:txBody>
      </p:sp>
      <p:sp>
        <p:nvSpPr>
          <p:cNvPr id="3" name="Antrinis pavadinima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t-LT"/>
              <a:t>Spustelėję redag. ruoš. paantrš. stilių</a:t>
            </a:r>
          </a:p>
        </p:txBody>
      </p:sp>
      <p:sp>
        <p:nvSpPr>
          <p:cNvPr id="4" name="Datos vietos rezervavimo ženklas 3"/>
          <p:cNvSpPr>
            <a:spLocks noGrp="1"/>
          </p:cNvSpPr>
          <p:nvPr>
            <p:ph type="dt" sz="half" idx="10"/>
          </p:nvPr>
        </p:nvSpPr>
        <p:spPr/>
        <p:txBody>
          <a:bodyPr/>
          <a:lstStyle/>
          <a:p>
            <a:fld id="{C84197EF-379F-465E-8B8E-5C57D868DE0B}" type="datetimeFigureOut">
              <a:rPr lang="lt-LT" smtClean="0"/>
              <a:pPr/>
              <a:t>2024-03-18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64B7C64-19D7-4DEC-A855-D7E900B6E642}" type="slidenum">
              <a:rPr lang="lt-LT" smtClean="0"/>
              <a:pPr/>
              <a:t>‹#›</a:t>
            </a:fld>
            <a:endParaRPr lang="lt-LT"/>
          </a:p>
        </p:txBody>
      </p:sp>
    </p:spTree>
    <p:extLst>
      <p:ext uri="{BB962C8B-B14F-4D97-AF65-F5344CB8AC3E}">
        <p14:creationId xmlns:p14="http://schemas.microsoft.com/office/powerpoint/2010/main" val="2851868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Vertikalaus teksto vietos rezervavimo ženklas 2"/>
          <p:cNvSpPr>
            <a:spLocks noGrp="1"/>
          </p:cNvSpPr>
          <p:nvPr>
            <p:ph type="body" orient="vert" idx="1"/>
          </p:nvPr>
        </p:nvSpPr>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C84197EF-379F-465E-8B8E-5C57D868DE0B}" type="datetimeFigureOut">
              <a:rPr lang="lt-LT" smtClean="0"/>
              <a:pPr/>
              <a:t>2024-03-18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64B7C64-19D7-4DEC-A855-D7E900B6E642}" type="slidenum">
              <a:rPr lang="lt-LT" smtClean="0"/>
              <a:pPr/>
              <a:t>‹#›</a:t>
            </a:fld>
            <a:endParaRPr lang="lt-LT"/>
          </a:p>
        </p:txBody>
      </p:sp>
    </p:spTree>
    <p:extLst>
      <p:ext uri="{BB962C8B-B14F-4D97-AF65-F5344CB8AC3E}">
        <p14:creationId xmlns:p14="http://schemas.microsoft.com/office/powerpoint/2010/main" val="178300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6629400" y="274638"/>
            <a:ext cx="2057400" cy="5851525"/>
          </a:xfrm>
        </p:spPr>
        <p:txBody>
          <a:bodyPr vert="eaVert"/>
          <a:lstStyle/>
          <a:p>
            <a:r>
              <a:rPr lang="lt-LT"/>
              <a:t>Spustelėję redag. ruoš. pavad. stilių</a:t>
            </a:r>
          </a:p>
        </p:txBody>
      </p:sp>
      <p:sp>
        <p:nvSpPr>
          <p:cNvPr id="3" name="Vertikalaus teksto vietos rezervavimo ženklas 2"/>
          <p:cNvSpPr>
            <a:spLocks noGrp="1"/>
          </p:cNvSpPr>
          <p:nvPr>
            <p:ph type="body" orient="vert" idx="1"/>
          </p:nvPr>
        </p:nvSpPr>
        <p:spPr>
          <a:xfrm>
            <a:off x="457200" y="274638"/>
            <a:ext cx="6019800" cy="5851525"/>
          </a:xfrm>
        </p:spPr>
        <p:txBody>
          <a:bodyPr vert="eaVert"/>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C84197EF-379F-465E-8B8E-5C57D868DE0B}" type="datetimeFigureOut">
              <a:rPr lang="lt-LT" smtClean="0"/>
              <a:pPr/>
              <a:t>2024-03-18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64B7C64-19D7-4DEC-A855-D7E900B6E642}" type="slidenum">
              <a:rPr lang="lt-LT" smtClean="0"/>
              <a:pPr/>
              <a:t>‹#›</a:t>
            </a:fld>
            <a:endParaRPr lang="lt-LT"/>
          </a:p>
        </p:txBody>
      </p:sp>
    </p:spTree>
    <p:extLst>
      <p:ext uri="{BB962C8B-B14F-4D97-AF65-F5344CB8AC3E}">
        <p14:creationId xmlns:p14="http://schemas.microsoft.com/office/powerpoint/2010/main" val="2399381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idx="1"/>
          </p:nvPr>
        </p:nvSpPr>
        <p:spPr/>
        <p:txBody>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10"/>
          </p:nvPr>
        </p:nvSpPr>
        <p:spPr/>
        <p:txBody>
          <a:bodyPr/>
          <a:lstStyle/>
          <a:p>
            <a:fld id="{C84197EF-379F-465E-8B8E-5C57D868DE0B}" type="datetimeFigureOut">
              <a:rPr lang="lt-LT" smtClean="0"/>
              <a:pPr/>
              <a:t>2024-03-18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64B7C64-19D7-4DEC-A855-D7E900B6E642}" type="slidenum">
              <a:rPr lang="lt-LT" smtClean="0"/>
              <a:pPr/>
              <a:t>‹#›</a:t>
            </a:fld>
            <a:endParaRPr lang="lt-LT"/>
          </a:p>
        </p:txBody>
      </p:sp>
    </p:spTree>
    <p:extLst>
      <p:ext uri="{BB962C8B-B14F-4D97-AF65-F5344CB8AC3E}">
        <p14:creationId xmlns:p14="http://schemas.microsoft.com/office/powerpoint/2010/main" val="2433617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722313" y="4406900"/>
            <a:ext cx="7772400" cy="1362075"/>
          </a:xfrm>
        </p:spPr>
        <p:txBody>
          <a:bodyPr anchor="t"/>
          <a:lstStyle>
            <a:lvl1pPr algn="l">
              <a:defRPr sz="4000" b="1" cap="all"/>
            </a:lvl1pPr>
          </a:lstStyle>
          <a:p>
            <a:r>
              <a:rPr lang="lt-LT"/>
              <a:t>Spustelėję redag. ruoš. pavad. stilių</a:t>
            </a:r>
          </a:p>
        </p:txBody>
      </p:sp>
      <p:sp>
        <p:nvSpPr>
          <p:cNvPr id="3" name="Teksto vietos rezervavimo ženkla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t-LT"/>
              <a:t>Spustelėję redag. ruoš. teksto stilių</a:t>
            </a:r>
          </a:p>
        </p:txBody>
      </p:sp>
      <p:sp>
        <p:nvSpPr>
          <p:cNvPr id="4" name="Datos vietos rezervavimo ženklas 3"/>
          <p:cNvSpPr>
            <a:spLocks noGrp="1"/>
          </p:cNvSpPr>
          <p:nvPr>
            <p:ph type="dt" sz="half" idx="10"/>
          </p:nvPr>
        </p:nvSpPr>
        <p:spPr/>
        <p:txBody>
          <a:bodyPr/>
          <a:lstStyle/>
          <a:p>
            <a:fld id="{C84197EF-379F-465E-8B8E-5C57D868DE0B}" type="datetimeFigureOut">
              <a:rPr lang="lt-LT" smtClean="0"/>
              <a:pPr/>
              <a:t>2024-03-18</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364B7C64-19D7-4DEC-A855-D7E900B6E642}" type="slidenum">
              <a:rPr lang="lt-LT" smtClean="0"/>
              <a:pPr/>
              <a:t>‹#›</a:t>
            </a:fld>
            <a:endParaRPr lang="lt-LT"/>
          </a:p>
        </p:txBody>
      </p:sp>
    </p:spTree>
    <p:extLst>
      <p:ext uri="{BB962C8B-B14F-4D97-AF65-F5344CB8AC3E}">
        <p14:creationId xmlns:p14="http://schemas.microsoft.com/office/powerpoint/2010/main" val="2094707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Turinio vietos rezervavimo ženkla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urinio vietos rezervavimo ženkla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Datos vietos rezervavimo ženklas 4"/>
          <p:cNvSpPr>
            <a:spLocks noGrp="1"/>
          </p:cNvSpPr>
          <p:nvPr>
            <p:ph type="dt" sz="half" idx="10"/>
          </p:nvPr>
        </p:nvSpPr>
        <p:spPr/>
        <p:txBody>
          <a:bodyPr/>
          <a:lstStyle/>
          <a:p>
            <a:fld id="{C84197EF-379F-465E-8B8E-5C57D868DE0B}" type="datetimeFigureOut">
              <a:rPr lang="lt-LT" smtClean="0"/>
              <a:pPr/>
              <a:t>2024-03-18</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364B7C64-19D7-4DEC-A855-D7E900B6E642}" type="slidenum">
              <a:rPr lang="lt-LT" smtClean="0"/>
              <a:pPr/>
              <a:t>‹#›</a:t>
            </a:fld>
            <a:endParaRPr lang="lt-LT"/>
          </a:p>
        </p:txBody>
      </p:sp>
    </p:spTree>
    <p:extLst>
      <p:ext uri="{BB962C8B-B14F-4D97-AF65-F5344CB8AC3E}">
        <p14:creationId xmlns:p14="http://schemas.microsoft.com/office/powerpoint/2010/main" val="60725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lvl1pPr>
              <a:defRPr/>
            </a:lvl1pPr>
          </a:lstStyle>
          <a:p>
            <a:r>
              <a:rPr lang="lt-LT"/>
              <a:t>Spustelėję redag. ruoš. pavad. stilių</a:t>
            </a:r>
          </a:p>
        </p:txBody>
      </p:sp>
      <p:sp>
        <p:nvSpPr>
          <p:cNvPr id="3" name="Teksto vietos rezervavimo ženkla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4" name="Turinio vietos rezervavimo ženkla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5" name="Teksto vietos rezervavimo ženkla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Spustelėję redag. ruoš. teksto stilių</a:t>
            </a:r>
          </a:p>
        </p:txBody>
      </p:sp>
      <p:sp>
        <p:nvSpPr>
          <p:cNvPr id="6" name="Turinio vietos rezervavimo ženkla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7" name="Datos vietos rezervavimo ženklas 6"/>
          <p:cNvSpPr>
            <a:spLocks noGrp="1"/>
          </p:cNvSpPr>
          <p:nvPr>
            <p:ph type="dt" sz="half" idx="10"/>
          </p:nvPr>
        </p:nvSpPr>
        <p:spPr/>
        <p:txBody>
          <a:bodyPr/>
          <a:lstStyle/>
          <a:p>
            <a:fld id="{C84197EF-379F-465E-8B8E-5C57D868DE0B}" type="datetimeFigureOut">
              <a:rPr lang="lt-LT" smtClean="0"/>
              <a:pPr/>
              <a:t>2024-03-18</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364B7C64-19D7-4DEC-A855-D7E900B6E642}" type="slidenum">
              <a:rPr lang="lt-LT" smtClean="0"/>
              <a:pPr/>
              <a:t>‹#›</a:t>
            </a:fld>
            <a:endParaRPr lang="lt-LT"/>
          </a:p>
        </p:txBody>
      </p:sp>
    </p:spTree>
    <p:extLst>
      <p:ext uri="{BB962C8B-B14F-4D97-AF65-F5344CB8AC3E}">
        <p14:creationId xmlns:p14="http://schemas.microsoft.com/office/powerpoint/2010/main" val="3422773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Antraštė 1"/>
          <p:cNvSpPr>
            <a:spLocks noGrp="1"/>
          </p:cNvSpPr>
          <p:nvPr>
            <p:ph type="title"/>
          </p:nvPr>
        </p:nvSpPr>
        <p:spPr/>
        <p:txBody>
          <a:bodyPr/>
          <a:lstStyle/>
          <a:p>
            <a:r>
              <a:rPr lang="lt-LT"/>
              <a:t>Spustelėję redag. ruoš. pavad. stilių</a:t>
            </a:r>
          </a:p>
        </p:txBody>
      </p:sp>
      <p:sp>
        <p:nvSpPr>
          <p:cNvPr id="3" name="Datos vietos rezervavimo ženklas 2"/>
          <p:cNvSpPr>
            <a:spLocks noGrp="1"/>
          </p:cNvSpPr>
          <p:nvPr>
            <p:ph type="dt" sz="half" idx="10"/>
          </p:nvPr>
        </p:nvSpPr>
        <p:spPr/>
        <p:txBody>
          <a:bodyPr/>
          <a:lstStyle/>
          <a:p>
            <a:fld id="{C84197EF-379F-465E-8B8E-5C57D868DE0B}" type="datetimeFigureOut">
              <a:rPr lang="lt-LT" smtClean="0"/>
              <a:pPr/>
              <a:t>2024-03-18</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364B7C64-19D7-4DEC-A855-D7E900B6E642}" type="slidenum">
              <a:rPr lang="lt-LT" smtClean="0"/>
              <a:pPr/>
              <a:t>‹#›</a:t>
            </a:fld>
            <a:endParaRPr lang="lt-LT"/>
          </a:p>
        </p:txBody>
      </p:sp>
    </p:spTree>
    <p:extLst>
      <p:ext uri="{BB962C8B-B14F-4D97-AF65-F5344CB8AC3E}">
        <p14:creationId xmlns:p14="http://schemas.microsoft.com/office/powerpoint/2010/main" val="3561743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C84197EF-379F-465E-8B8E-5C57D868DE0B}" type="datetimeFigureOut">
              <a:rPr lang="lt-LT" smtClean="0"/>
              <a:pPr/>
              <a:t>2024-03-18</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364B7C64-19D7-4DEC-A855-D7E900B6E642}" type="slidenum">
              <a:rPr lang="lt-LT" smtClean="0"/>
              <a:pPr/>
              <a:t>‹#›</a:t>
            </a:fld>
            <a:endParaRPr lang="lt-LT"/>
          </a:p>
        </p:txBody>
      </p:sp>
    </p:spTree>
    <p:extLst>
      <p:ext uri="{BB962C8B-B14F-4D97-AF65-F5344CB8AC3E}">
        <p14:creationId xmlns:p14="http://schemas.microsoft.com/office/powerpoint/2010/main" val="3267782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457200" y="273050"/>
            <a:ext cx="3008313" cy="1162050"/>
          </a:xfrm>
        </p:spPr>
        <p:txBody>
          <a:bodyPr anchor="b"/>
          <a:lstStyle>
            <a:lvl1pPr algn="l">
              <a:defRPr sz="2000" b="1"/>
            </a:lvl1pPr>
          </a:lstStyle>
          <a:p>
            <a:r>
              <a:rPr lang="lt-LT"/>
              <a:t>Spustelėję redag. ruoš. pavad. stilių</a:t>
            </a:r>
          </a:p>
        </p:txBody>
      </p:sp>
      <p:sp>
        <p:nvSpPr>
          <p:cNvPr id="3" name="Turinio vietos rezervavimo ženkla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Teksto vietos rezervavimo ženkla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C84197EF-379F-465E-8B8E-5C57D868DE0B}" type="datetimeFigureOut">
              <a:rPr lang="lt-LT" smtClean="0"/>
              <a:pPr/>
              <a:t>2024-03-18</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364B7C64-19D7-4DEC-A855-D7E900B6E642}" type="slidenum">
              <a:rPr lang="lt-LT" smtClean="0"/>
              <a:pPr/>
              <a:t>‹#›</a:t>
            </a:fld>
            <a:endParaRPr lang="lt-LT"/>
          </a:p>
        </p:txBody>
      </p:sp>
    </p:spTree>
    <p:extLst>
      <p:ext uri="{BB962C8B-B14F-4D97-AF65-F5344CB8AC3E}">
        <p14:creationId xmlns:p14="http://schemas.microsoft.com/office/powerpoint/2010/main" val="782121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Antraštė 1"/>
          <p:cNvSpPr>
            <a:spLocks noGrp="1"/>
          </p:cNvSpPr>
          <p:nvPr>
            <p:ph type="title"/>
          </p:nvPr>
        </p:nvSpPr>
        <p:spPr>
          <a:xfrm>
            <a:off x="1792288" y="4800600"/>
            <a:ext cx="5486400" cy="566738"/>
          </a:xfrm>
        </p:spPr>
        <p:txBody>
          <a:bodyPr anchor="b"/>
          <a:lstStyle>
            <a:lvl1pPr algn="l">
              <a:defRPr sz="2000" b="1"/>
            </a:lvl1pPr>
          </a:lstStyle>
          <a:p>
            <a:r>
              <a:rPr lang="lt-LT"/>
              <a:t>Spustelėję redag. ruoš. pavad. stilių</a:t>
            </a:r>
          </a:p>
        </p:txBody>
      </p:sp>
      <p:sp>
        <p:nvSpPr>
          <p:cNvPr id="3" name="Paveikslėlio vietos rezervavimo ženkla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t-LT"/>
              <a:t>Spustelėję redag. ruoš. teksto stilių</a:t>
            </a:r>
          </a:p>
        </p:txBody>
      </p:sp>
      <p:sp>
        <p:nvSpPr>
          <p:cNvPr id="5" name="Datos vietos rezervavimo ženklas 4"/>
          <p:cNvSpPr>
            <a:spLocks noGrp="1"/>
          </p:cNvSpPr>
          <p:nvPr>
            <p:ph type="dt" sz="half" idx="10"/>
          </p:nvPr>
        </p:nvSpPr>
        <p:spPr/>
        <p:txBody>
          <a:bodyPr/>
          <a:lstStyle/>
          <a:p>
            <a:fld id="{C84197EF-379F-465E-8B8E-5C57D868DE0B}" type="datetimeFigureOut">
              <a:rPr lang="lt-LT" smtClean="0"/>
              <a:pPr/>
              <a:t>2024-03-18</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364B7C64-19D7-4DEC-A855-D7E900B6E642}" type="slidenum">
              <a:rPr lang="lt-LT" smtClean="0"/>
              <a:pPr/>
              <a:t>‹#›</a:t>
            </a:fld>
            <a:endParaRPr lang="lt-LT"/>
          </a:p>
        </p:txBody>
      </p:sp>
    </p:spTree>
    <p:extLst>
      <p:ext uri="{BB962C8B-B14F-4D97-AF65-F5344CB8AC3E}">
        <p14:creationId xmlns:p14="http://schemas.microsoft.com/office/powerpoint/2010/main" val="750958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t-LT"/>
              <a:t>Spustelėję redag. ruoš. pavad. stilių</a:t>
            </a:r>
          </a:p>
        </p:txBody>
      </p:sp>
      <p:sp>
        <p:nvSpPr>
          <p:cNvPr id="3" name="Teksto vietos rezervavimo ženkla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t-LT"/>
              <a:t>Spustelėję redag. ruoš. teksto stilių</a:t>
            </a:r>
          </a:p>
          <a:p>
            <a:pPr lvl="1"/>
            <a:r>
              <a:rPr lang="lt-LT"/>
              <a:t>Antras lygmuo</a:t>
            </a:r>
          </a:p>
          <a:p>
            <a:pPr lvl="2"/>
            <a:r>
              <a:rPr lang="lt-LT"/>
              <a:t>Trečias lygmuo</a:t>
            </a:r>
          </a:p>
          <a:p>
            <a:pPr lvl="3"/>
            <a:r>
              <a:rPr lang="lt-LT"/>
              <a:t>Ketvirtas lygmuo</a:t>
            </a:r>
          </a:p>
          <a:p>
            <a:pPr lvl="4"/>
            <a:r>
              <a:rPr lang="lt-LT"/>
              <a:t>Penktas lygmuo</a:t>
            </a:r>
          </a:p>
        </p:txBody>
      </p:sp>
      <p:sp>
        <p:nvSpPr>
          <p:cNvPr id="4" name="Datos vietos rezervavimo ženkla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4197EF-379F-465E-8B8E-5C57D868DE0B}" type="datetimeFigureOut">
              <a:rPr lang="lt-LT" smtClean="0"/>
              <a:pPr/>
              <a:t>2024-03-18</a:t>
            </a:fld>
            <a:endParaRPr lang="lt-LT"/>
          </a:p>
        </p:txBody>
      </p:sp>
      <p:sp>
        <p:nvSpPr>
          <p:cNvPr id="5" name="Poraštės vietos rezervavimo ženkla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4B7C64-19D7-4DEC-A855-D7E900B6E642}" type="slidenum">
              <a:rPr lang="lt-LT" smtClean="0"/>
              <a:pPr/>
              <a:t>‹#›</a:t>
            </a:fld>
            <a:endParaRPr lang="lt-LT"/>
          </a:p>
        </p:txBody>
      </p:sp>
    </p:spTree>
    <p:extLst>
      <p:ext uri="{BB962C8B-B14F-4D97-AF65-F5344CB8AC3E}">
        <p14:creationId xmlns:p14="http://schemas.microsoft.com/office/powerpoint/2010/main" val="881885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pojuciugama.lt/rega/247-laikmatis-su-apsauginiu-deklu.html"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zVvuonl8Vko&amp;t=12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srvks.lt/wp-content/uploads/2023/09/Vaiko-profilis.pdf" TargetMode="External"/><Relationship Id="rId2" Type="http://schemas.openxmlformats.org/officeDocument/2006/relationships/hyperlink" Target="https://srvks.lt/wp-content/uploads/2023/07/pasiruosimas.pdf" TargetMode="External"/><Relationship Id="rId1" Type="http://schemas.openxmlformats.org/officeDocument/2006/relationships/slideLayout" Target="../slideLayouts/slideLayout2.xml"/><Relationship Id="rId4" Type="http://schemas.openxmlformats.org/officeDocument/2006/relationships/hyperlink" Target="https://srvks.lt/wp-content/uploads/2022/03/Emocine-perkrova.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srvks.lt/wp-content/uploads/2023/12/%E2%80%9ESensorines-moduliacijos-sutrikimai-ir-sensorines-pertraukos-organizavimo-gaires-pedagogams-.pdf" TargetMode="External"/><Relationship Id="rId2" Type="http://schemas.openxmlformats.org/officeDocument/2006/relationships/hyperlink" Target="https://srvks.lt/edukacines-patirties-bankas/sensorika/" TargetMode="External"/><Relationship Id="rId1" Type="http://schemas.openxmlformats.org/officeDocument/2006/relationships/slideLayout" Target="../slideLayouts/slideLayout7.xml"/><Relationship Id="rId4" Type="http://schemas.openxmlformats.org/officeDocument/2006/relationships/hyperlink" Target="https://srvks.lt/wp-content/uploads/2024/01/RAUMENU-STIPRINIMO-STOTELE.pdf"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srvks.lt/wp-content/uploads/2020/03/Nuotolin%C4%97s-veiklos-tvarkara%C5%A1%C4%8Dio-pavyzdys.pdf" TargetMode="External"/><Relationship Id="rId2" Type="http://schemas.openxmlformats.org/officeDocument/2006/relationships/hyperlink" Target="https://srvks.lt/wp-content/uploads/2020/04/Nuotolinio-ugdymosi-pamok%C5%B3-tvarkara%C5%A1%C4%8Dio-pavyzdys.pdf" TargetMode="External"/><Relationship Id="rId1" Type="http://schemas.openxmlformats.org/officeDocument/2006/relationships/slideLayout" Target="../slideLayouts/slideLayout7.xml"/><Relationship Id="rId4" Type="http://schemas.openxmlformats.org/officeDocument/2006/relationships/hyperlink" Target="https://srvks.lt/wp-content/uploads/2020/03/Pamok%C5%B3-veikl%C5%B3-simboliai.pdf"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srvks.lt/wp-content/uploads/2022/12/Pastiprinimai.-Zetonu-ekonomika-1.pdf" TargetMode="External"/><Relationship Id="rId2" Type="http://schemas.openxmlformats.org/officeDocument/2006/relationships/hyperlink" Target="https://srvks.lt/wp-content/uploads/2021/12/PEPIS_skatinimo_sistemos.pdf"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ctrTitle"/>
          </p:nvPr>
        </p:nvSpPr>
        <p:spPr>
          <a:xfrm>
            <a:off x="685800" y="2130425"/>
            <a:ext cx="8134672" cy="1946647"/>
          </a:xfrm>
        </p:spPr>
        <p:txBody>
          <a:bodyPr>
            <a:normAutofit fontScale="90000"/>
          </a:bodyPr>
          <a:lstStyle/>
          <a:p>
            <a:r>
              <a:rPr lang="lt-LT" dirty="0"/>
              <a:t>UNIVERSALAUS DIZAINO MOKYMUISI TAIKYMAS PRAKTIKOJE</a:t>
            </a:r>
          </a:p>
        </p:txBody>
      </p:sp>
      <p:sp>
        <p:nvSpPr>
          <p:cNvPr id="3" name="Antrinis pavadinimas 2"/>
          <p:cNvSpPr>
            <a:spLocks noGrp="1"/>
          </p:cNvSpPr>
          <p:nvPr>
            <p:ph type="subTitle" idx="1"/>
          </p:nvPr>
        </p:nvSpPr>
        <p:spPr>
          <a:xfrm>
            <a:off x="1371600" y="5157192"/>
            <a:ext cx="7376864" cy="936104"/>
          </a:xfrm>
        </p:spPr>
        <p:txBody>
          <a:bodyPr>
            <a:normAutofit fontScale="85000" lnSpcReduction="10000"/>
          </a:bodyPr>
          <a:lstStyle/>
          <a:p>
            <a:pPr algn="r"/>
            <a:r>
              <a:rPr lang="lt-LT" dirty="0"/>
              <a:t>Parengė: Plungės specialiojo ugdymo centro socialinė pedagogė metodininkė Indrė Sadonytė</a:t>
            </a:r>
          </a:p>
        </p:txBody>
      </p:sp>
      <p:pic>
        <p:nvPicPr>
          <p:cNvPr id="29698" name="Picture 2" descr="E:\UDM Plateliai\logo.jpg"/>
          <p:cNvPicPr>
            <a:picLocks noChangeAspect="1" noChangeArrowheads="1"/>
          </p:cNvPicPr>
          <p:nvPr/>
        </p:nvPicPr>
        <p:blipFill>
          <a:blip r:embed="rId2" cstate="print"/>
          <a:srcRect/>
          <a:stretch>
            <a:fillRect/>
          </a:stretch>
        </p:blipFill>
        <p:spPr bwMode="auto">
          <a:xfrm>
            <a:off x="3961048" y="128741"/>
            <a:ext cx="1584176" cy="1843127"/>
          </a:xfrm>
          <a:prstGeom prst="rect">
            <a:avLst/>
          </a:prstGeom>
          <a:noFill/>
        </p:spPr>
      </p:pic>
    </p:spTree>
    <p:extLst>
      <p:ext uri="{BB962C8B-B14F-4D97-AF65-F5344CB8AC3E}">
        <p14:creationId xmlns:p14="http://schemas.microsoft.com/office/powerpoint/2010/main" val="2533804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0" y="980728"/>
            <a:ext cx="8676456" cy="5145435"/>
          </a:xfrm>
        </p:spPr>
        <p:txBody>
          <a:bodyPr>
            <a:normAutofit fontScale="92500" lnSpcReduction="10000"/>
          </a:bodyPr>
          <a:lstStyle/>
          <a:p>
            <a:pPr algn="just"/>
            <a:r>
              <a:rPr lang="lt-LT" b="1" dirty="0"/>
              <a:t>Specialistų atributika </a:t>
            </a:r>
            <a:r>
              <a:rPr lang="lt-LT" dirty="0"/>
              <a:t>sudomina mokymosi procesu, nes mokymasis tampa prasmingesnis -  medžiagos ir priemonės, kurias naudoja atitinkamos srities specialistai, pvz. chalatai, darbui skirti akiniai, aplankai ir užrašų knygutės su įmonių logotipais, buhalterinės knygos ir kt.</a:t>
            </a:r>
          </a:p>
          <a:p>
            <a:pPr algn="just"/>
            <a:r>
              <a:rPr lang="lt-LT" b="1" dirty="0"/>
              <a:t>Pareigos klasėje</a:t>
            </a:r>
            <a:r>
              <a:rPr lang="lt-LT" dirty="0"/>
              <a:t>, kad kiekvienas bendruomenės narys užimtų kokias nors pareigas bei prisidėtų savo indėliu (pvz. lankomumo registracija, suskaičiavimas, kas ir kaip pietaus, klasės valandėlių vedimas, dalomosios medžiagos išdalijimas, lentos nuvalymas ir </a:t>
            </a:r>
            <a:r>
              <a:rPr lang="lt-LT" dirty="0" err="1"/>
              <a:t>kt</a:t>
            </a:r>
            <a:r>
              <a:rPr lang="lt-LT" dirty="0"/>
              <a:t>).</a:t>
            </a:r>
          </a:p>
          <a:p>
            <a:pPr algn="just"/>
            <a:endParaRPr lang="lt-LT" dirty="0"/>
          </a:p>
        </p:txBody>
      </p:sp>
    </p:spTree>
    <p:extLst>
      <p:ext uri="{BB962C8B-B14F-4D97-AF65-F5344CB8AC3E}">
        <p14:creationId xmlns:p14="http://schemas.microsoft.com/office/powerpoint/2010/main" val="1275225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0" y="1124744"/>
            <a:ext cx="8820472" cy="5001419"/>
          </a:xfrm>
        </p:spPr>
        <p:txBody>
          <a:bodyPr>
            <a:normAutofit lnSpcReduction="10000"/>
          </a:bodyPr>
          <a:lstStyle/>
          <a:p>
            <a:pPr algn="just"/>
            <a:r>
              <a:rPr lang="lt-LT" b="1" dirty="0"/>
              <a:t>Reguliarus klasės susirinkimų organizavimas </a:t>
            </a:r>
            <a:r>
              <a:rPr lang="lt-LT" dirty="0"/>
              <a:t>– formuoja mokinių priklausymo bendruomenei, įgalinimo ir pajėgumo jausmą (klasės susirinkimai - valandėlės, rytiniai susirinkimai, klasės būreliai ir kt.)</a:t>
            </a:r>
          </a:p>
          <a:p>
            <a:pPr algn="just"/>
            <a:r>
              <a:rPr lang="lt-LT" b="1" dirty="0"/>
              <a:t>Tvarkinga klasė </a:t>
            </a:r>
            <a:r>
              <a:rPr lang="lt-LT" dirty="0"/>
              <a:t>– kiekvienas daiktas turi turėti savo vietą, kurioje mokytojas ir mokiniai gali lengvai ir savarankiškai susirasti reikiamas priemones, leidžia mokiniams laikyti asmeninius daiktus individualiose, saugiose vietose.</a:t>
            </a:r>
          </a:p>
          <a:p>
            <a:endParaRPr lang="lt-LT" dirty="0"/>
          </a:p>
        </p:txBody>
      </p:sp>
    </p:spTree>
    <p:extLst>
      <p:ext uri="{BB962C8B-B14F-4D97-AF65-F5344CB8AC3E}">
        <p14:creationId xmlns:p14="http://schemas.microsoft.com/office/powerpoint/2010/main" val="1524493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0" y="1196752"/>
            <a:ext cx="9036496" cy="4929411"/>
          </a:xfrm>
        </p:spPr>
        <p:txBody>
          <a:bodyPr>
            <a:normAutofit lnSpcReduction="10000"/>
          </a:bodyPr>
          <a:lstStyle/>
          <a:p>
            <a:pPr algn="just"/>
            <a:r>
              <a:rPr lang="lt-LT" b="1" dirty="0"/>
              <a:t>Interaktyvių lentų naudojimas </a:t>
            </a:r>
            <a:r>
              <a:rPr lang="lt-LT" dirty="0"/>
              <a:t>– jei jos yra klasėje, atsiranda daugiau entuziazmo mokytis. Tačiau jei ja naudojasi tik mokytojas, tai gerokai sumažina susidomėjimo laipsnį.</a:t>
            </a:r>
          </a:p>
          <a:p>
            <a:pPr algn="just"/>
            <a:r>
              <a:rPr lang="lt-LT" b="1" dirty="0"/>
              <a:t>Vaizdo konferencijos </a:t>
            </a:r>
            <a:r>
              <a:rPr lang="lt-LT" dirty="0"/>
              <a:t>su mokytojais iš kitų mokyklų, miestų, šalių.</a:t>
            </a:r>
          </a:p>
          <a:p>
            <a:pPr algn="just"/>
            <a:r>
              <a:rPr lang="lt-LT" b="1" dirty="0"/>
              <a:t>Taktiliniai užsiėmimai </a:t>
            </a:r>
            <a:r>
              <a:rPr lang="lt-LT" dirty="0"/>
              <a:t>– raidžių apvedžiojimas </a:t>
            </a:r>
            <a:r>
              <a:rPr lang="lt-LT" dirty="0" err="1"/>
              <a:t>pvz</a:t>
            </a:r>
            <a:r>
              <a:rPr lang="lt-LT" dirty="0"/>
              <a:t>. ant skutimosi putų, smėlio, ryžių, klijų, piešimas pirštais, naudojant plastiliną suteikia galimybę smegenims mokytis kitais būdais.</a:t>
            </a:r>
          </a:p>
          <a:p>
            <a:endParaRPr lang="lt-LT" dirty="0"/>
          </a:p>
        </p:txBody>
      </p:sp>
    </p:spTree>
    <p:extLst>
      <p:ext uri="{BB962C8B-B14F-4D97-AF65-F5344CB8AC3E}">
        <p14:creationId xmlns:p14="http://schemas.microsoft.com/office/powerpoint/2010/main" val="3405672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0" y="980728"/>
            <a:ext cx="8676456" cy="5145435"/>
          </a:xfrm>
        </p:spPr>
        <p:txBody>
          <a:bodyPr>
            <a:normAutofit/>
          </a:bodyPr>
          <a:lstStyle/>
          <a:p>
            <a:pPr algn="just"/>
            <a:r>
              <a:rPr lang="lt-LT" b="1" dirty="0"/>
              <a:t> Žaidimai </a:t>
            </a:r>
            <a:r>
              <a:rPr lang="lt-LT" dirty="0"/>
              <a:t>– mokomąją informaciją pateikti kaip pvz. stalo žaidimą su kortelėmis. Žaidimas – puikus būdas sustiprinti daug akademinių ir socialinių įgūdžių, bet tuo pačiu metu visai nepanašus į įgūdžių lavinimą.</a:t>
            </a:r>
          </a:p>
          <a:p>
            <a:pPr algn="just"/>
            <a:r>
              <a:rPr lang="lt-LT" dirty="0"/>
              <a:t>Informacijai pateikti pravartu naudoti didelį poroloninį kauliuką, kauliuką su iškiliais ženklais ar skaičiais; magnetinės šaškių ar šachmatų lentos pritvirtintos ant sienos, jose pateikta informacija.</a:t>
            </a:r>
          </a:p>
          <a:p>
            <a:pPr marL="0" indent="0">
              <a:buNone/>
            </a:pPr>
            <a:endParaRPr lang="lt-LT" dirty="0"/>
          </a:p>
        </p:txBody>
      </p:sp>
    </p:spTree>
    <p:extLst>
      <p:ext uri="{BB962C8B-B14F-4D97-AF65-F5344CB8AC3E}">
        <p14:creationId xmlns:p14="http://schemas.microsoft.com/office/powerpoint/2010/main" val="1728048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0" y="1268760"/>
            <a:ext cx="8820472" cy="4857403"/>
          </a:xfrm>
        </p:spPr>
        <p:txBody>
          <a:bodyPr>
            <a:normAutofit fontScale="77500" lnSpcReduction="20000"/>
          </a:bodyPr>
          <a:lstStyle/>
          <a:p>
            <a:pPr algn="just"/>
            <a:r>
              <a:rPr lang="lt-LT" b="1" dirty="0"/>
              <a:t>Signalai – priminimai</a:t>
            </a:r>
            <a:r>
              <a:rPr lang="lt-LT" dirty="0"/>
              <a:t>. Vieni vaikai turi vidinius mechanizmus, kurie primena, kada pereiti prie kitos užduoties, padaryti pertrauką, paprašyti pagalbos, stebėti laiką ar laikytis klasės taisyklėse nurodytų žingsnių. Kiti jų neturi, todėl jiems reikia išorinių priminimo signalų</a:t>
            </a:r>
          </a:p>
          <a:p>
            <a:pPr marL="0" indent="0" algn="just">
              <a:buNone/>
            </a:pPr>
            <a:r>
              <a:rPr lang="lt-LT" sz="2600" dirty="0"/>
              <a:t>      (laikmačio pavyzdys: </a:t>
            </a:r>
            <a:r>
              <a:rPr lang="lt-LT" sz="2600" dirty="0">
                <a:hlinkClick r:id="rId2"/>
              </a:rPr>
              <a:t>https://www.pojuciugama.lt/rega/247-laikmatis-su-apsauginiu-deklu.html</a:t>
            </a:r>
            <a:r>
              <a:rPr lang="lt-LT" sz="2600" dirty="0"/>
              <a:t> </a:t>
            </a:r>
          </a:p>
          <a:p>
            <a:pPr algn="just"/>
            <a:r>
              <a:rPr lang="lt-LT" dirty="0"/>
              <a:t>Pvz. pakabinti dienos tvarkaraštį, ką daryti, kai darbas bus užbaigtas, priminimą, kad nuvalyti priemonę, sąrašą užduočių, kurias reikia atlikti tam tikra tvarka. Signalai gali būti kaip paveikslėlių serija, atskiros piktogramos, rankų arba garso signalai.</a:t>
            </a:r>
          </a:p>
          <a:p>
            <a:pPr algn="just"/>
            <a:r>
              <a:rPr lang="lt-LT" dirty="0"/>
              <a:t>Vizualinė komunikacija padeda laikytis klasėje nustatytų taisyklių, valdyti elgesį, laiko valdymą, priemonių priežiūrą ir kt.</a:t>
            </a:r>
          </a:p>
        </p:txBody>
      </p:sp>
    </p:spTree>
    <p:extLst>
      <p:ext uri="{BB962C8B-B14F-4D97-AF65-F5344CB8AC3E}">
        <p14:creationId xmlns:p14="http://schemas.microsoft.com/office/powerpoint/2010/main" val="3978471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dirty="0"/>
              <a:t>II. TURINIO PATEIKIMO METODAI</a:t>
            </a:r>
          </a:p>
        </p:txBody>
      </p:sp>
      <p:sp>
        <p:nvSpPr>
          <p:cNvPr id="3" name="Turinio vietos rezervavimo ženklas 2"/>
          <p:cNvSpPr>
            <a:spLocks noGrp="1"/>
          </p:cNvSpPr>
          <p:nvPr>
            <p:ph idx="1"/>
          </p:nvPr>
        </p:nvSpPr>
        <p:spPr/>
        <p:txBody>
          <a:bodyPr>
            <a:normAutofit fontScale="85000" lnSpcReduction="10000"/>
          </a:bodyPr>
          <a:lstStyle/>
          <a:p>
            <a:pPr algn="just"/>
            <a:r>
              <a:rPr lang="lt-LT" dirty="0"/>
              <a:t>Jei pateikiame turinį tik vienu būdu, jis bus naudingas tik tiems, kas gali lengvai suvokti būtent tokiu būdu. </a:t>
            </a:r>
          </a:p>
          <a:p>
            <a:pPr marL="0" indent="0" algn="just">
              <a:buNone/>
            </a:pPr>
            <a:endParaRPr lang="lt-LT" dirty="0"/>
          </a:p>
          <a:p>
            <a:pPr algn="just"/>
            <a:r>
              <a:rPr lang="lt-LT" i="1" dirty="0"/>
              <a:t>Mokymo turinį pateikiant keliais būdais:</a:t>
            </a:r>
          </a:p>
          <a:p>
            <a:pPr marL="0" lvl="0" indent="0" algn="just">
              <a:buNone/>
            </a:pPr>
            <a:r>
              <a:rPr lang="lt-LT" dirty="0"/>
              <a:t>- Mokymosi medžiaga bus pasiekiama didesniam mokinių skaičiui;</a:t>
            </a:r>
          </a:p>
          <a:p>
            <a:pPr marL="0" lvl="0" indent="0" algn="just">
              <a:buNone/>
            </a:pPr>
            <a:r>
              <a:rPr lang="lt-LT" dirty="0"/>
              <a:t>- Ji bus pastiprinama keliais būdais;</a:t>
            </a:r>
            <a:br>
              <a:rPr lang="lt-LT" dirty="0"/>
            </a:br>
            <a:r>
              <a:rPr lang="lt-LT" dirty="0"/>
              <a:t>susipažinę su keliais informacijos priėmimo būdais, jie supras, kuris jiems labiausiai tinka, o tada galės patyrinėti kelis būdus, kaip jiems reikėtų išmokti naują informaciją.</a:t>
            </a:r>
          </a:p>
        </p:txBody>
      </p:sp>
    </p:spTree>
    <p:extLst>
      <p:ext uri="{BB962C8B-B14F-4D97-AF65-F5344CB8AC3E}">
        <p14:creationId xmlns:p14="http://schemas.microsoft.com/office/powerpoint/2010/main" val="16352416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0" y="908720"/>
            <a:ext cx="8748464" cy="5217443"/>
          </a:xfrm>
        </p:spPr>
        <p:txBody>
          <a:bodyPr>
            <a:normAutofit fontScale="92500" lnSpcReduction="10000"/>
          </a:bodyPr>
          <a:lstStyle/>
          <a:p>
            <a:pPr algn="just"/>
            <a:r>
              <a:rPr lang="lt-LT" b="1" dirty="0"/>
              <a:t>Leisti bet kuriuo metu vartoti maistą ir gėrimus bei kramtyti gumą KLASĖJE</a:t>
            </a:r>
            <a:r>
              <a:rPr lang="lt-LT" dirty="0"/>
              <a:t>, kai to reikia mokiniams. Šio metodo sunkiausias dalykas yra sulaužyti įsitikinimą, kad klasėje draudžiama užkandžiauti ar valgyti gumą.</a:t>
            </a:r>
          </a:p>
          <a:p>
            <a:pPr algn="just"/>
            <a:r>
              <a:rPr lang="lt-LT" dirty="0"/>
              <a:t>Ne visiems vaikams norisi užkąsti tuo pačiu metu, nes skiriasi jų ūgis, aktyvumas, medžiagų apykaita. Mokiniui sunku susikaupti mokytis, jei jis labiau galvoja, kaip patenkinti savo bazinį poreikį – įveikti alkį. Gumos kramtymas nuo mokymosi neatitraukia, o mokymąsi sustiprina. Už klasės tvarką atsakingi mokiniai. Negendančiais užkandžiais aprūpina mokinių tėvai.</a:t>
            </a:r>
          </a:p>
        </p:txBody>
      </p:sp>
    </p:spTree>
    <p:extLst>
      <p:ext uri="{BB962C8B-B14F-4D97-AF65-F5344CB8AC3E}">
        <p14:creationId xmlns:p14="http://schemas.microsoft.com/office/powerpoint/2010/main" val="786879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251520" y="1600200"/>
            <a:ext cx="8568952" cy="4525963"/>
          </a:xfrm>
        </p:spPr>
        <p:txBody>
          <a:bodyPr/>
          <a:lstStyle/>
          <a:p>
            <a:pPr algn="just"/>
            <a:r>
              <a:rPr lang="lt-LT" b="1" dirty="0"/>
              <a:t>Jaukūs kampeliai </a:t>
            </a:r>
            <a:r>
              <a:rPr lang="lt-LT" dirty="0"/>
              <a:t>– labai svarbūs įtraukiosios klasės atributai, skirti mokytis, skaityti, pailsėti. Tokioje erdvėje mokiniai galės mokytis ir atsigauti, nesijaus atstumti. Galima naudoti širmą, padarytą iš kartono. Kiekvienas mokinys gali pasirinkti naudotis jaukiuoju kampeliu, o mokytojas neturėtų mokinio ten versti būti primygtinai, nes tai taps bausmės vieta.</a:t>
            </a:r>
          </a:p>
        </p:txBody>
      </p:sp>
    </p:spTree>
    <p:extLst>
      <p:ext uri="{BB962C8B-B14F-4D97-AF65-F5344CB8AC3E}">
        <p14:creationId xmlns:p14="http://schemas.microsoft.com/office/powerpoint/2010/main" val="1134167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251520" y="1196752"/>
            <a:ext cx="8424936" cy="4929411"/>
          </a:xfrm>
        </p:spPr>
        <p:txBody>
          <a:bodyPr>
            <a:normAutofit lnSpcReduction="10000"/>
          </a:bodyPr>
          <a:lstStyle/>
          <a:p>
            <a:pPr algn="just"/>
            <a:r>
              <a:rPr lang="lt-LT" dirty="0"/>
              <a:t>Medžiagos skaitymui tekstas pateikiamas vaikui </a:t>
            </a:r>
            <a:r>
              <a:rPr lang="lt-LT" b="1" dirty="0"/>
              <a:t>priimtiniausiu šriftu</a:t>
            </a:r>
            <a:r>
              <a:rPr lang="lt-LT" dirty="0"/>
              <a:t>. Patariama pradžioje paeksperimentuoti ir pasirinkti labiausiai pasiteisinusį.</a:t>
            </a:r>
          </a:p>
          <a:p>
            <a:pPr algn="just"/>
            <a:r>
              <a:rPr lang="lt-LT" dirty="0"/>
              <a:t>Suprastėjusiam regėjimui „</a:t>
            </a:r>
            <a:r>
              <a:rPr lang="lt-LT" dirty="0" err="1"/>
              <a:t>Sans</a:t>
            </a:r>
            <a:r>
              <a:rPr lang="lt-LT" dirty="0"/>
              <a:t> </a:t>
            </a:r>
            <a:r>
              <a:rPr lang="lt-LT" dirty="0" err="1"/>
              <a:t>Serif</a:t>
            </a:r>
            <a:r>
              <a:rPr lang="lt-LT" dirty="0"/>
              <a:t>“, “</a:t>
            </a:r>
            <a:r>
              <a:rPr lang="lt-LT" dirty="0" err="1"/>
              <a:t>Atkinson</a:t>
            </a:r>
            <a:r>
              <a:rPr lang="lt-LT" dirty="0"/>
              <a:t> </a:t>
            </a:r>
            <a:r>
              <a:rPr lang="lt-LT" dirty="0" err="1"/>
              <a:t>Hyperlegible</a:t>
            </a:r>
            <a:r>
              <a:rPr lang="lt-LT" dirty="0"/>
              <a:t>”;</a:t>
            </a:r>
          </a:p>
          <a:p>
            <a:pPr algn="just"/>
            <a:r>
              <a:rPr lang="lt-LT" dirty="0"/>
              <a:t>„</a:t>
            </a:r>
            <a:r>
              <a:rPr lang="lt-LT" dirty="0" err="1"/>
              <a:t>Courier</a:t>
            </a:r>
            <a:r>
              <a:rPr lang="lt-LT" dirty="0"/>
              <a:t>“ – tarpai platesni.</a:t>
            </a:r>
          </a:p>
          <a:p>
            <a:pPr algn="just"/>
            <a:r>
              <a:rPr lang="lt-LT" dirty="0"/>
              <a:t>Garsinės knygos – prastai matantiems ar geriau girdimąją informaciją apdorojantiems mokiniams. Galima pateikti ir savo balso įrašus.</a:t>
            </a:r>
          </a:p>
        </p:txBody>
      </p:sp>
    </p:spTree>
    <p:extLst>
      <p:ext uri="{BB962C8B-B14F-4D97-AF65-F5344CB8AC3E}">
        <p14:creationId xmlns:p14="http://schemas.microsoft.com/office/powerpoint/2010/main" val="4166787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251520" y="116632"/>
            <a:ext cx="8568952" cy="6009531"/>
          </a:xfrm>
        </p:spPr>
        <p:txBody>
          <a:bodyPr>
            <a:normAutofit/>
          </a:bodyPr>
          <a:lstStyle/>
          <a:p>
            <a:pPr algn="just"/>
            <a:r>
              <a:rPr lang="lt-LT" b="1" dirty="0"/>
              <a:t>Kiekvienos dienos tvarkaraščiai, darbotvarkė </a:t>
            </a:r>
            <a:r>
              <a:rPr lang="lt-LT" dirty="0"/>
              <a:t>– lentelės formos. Užsiėmimų laikas nurodomas dviems būdais – analoginiu ir skaitmeniniu, o įvykis tekstu ir paveikslėliu </a:t>
            </a:r>
            <a:r>
              <a:rPr lang="lt-LT" i="1" dirty="0"/>
              <a:t>(pavyzdžiai pranešimo gale).</a:t>
            </a:r>
          </a:p>
          <a:p>
            <a:pPr algn="just"/>
            <a:r>
              <a:rPr lang="lt-LT" dirty="0"/>
              <a:t>1-2 min. </a:t>
            </a:r>
            <a:r>
              <a:rPr lang="lt-LT" b="1" dirty="0"/>
              <a:t>pertraukėlės</a:t>
            </a:r>
            <a:r>
              <a:rPr lang="lt-LT" dirty="0"/>
              <a:t> kas maždaug 15 min. darbo. Pasiūlyti vaikams pajudėti, pasirąžyti, pašokti, nueiti į tualetą </a:t>
            </a:r>
            <a:r>
              <a:rPr lang="lt-LT" i="1" dirty="0"/>
              <a:t>(pavyzdžiai pranešimo gale)</a:t>
            </a:r>
            <a:r>
              <a:rPr lang="lt-LT" dirty="0"/>
              <a:t>. </a:t>
            </a:r>
          </a:p>
          <a:p>
            <a:pPr algn="just"/>
            <a:endParaRPr lang="lt-LT" dirty="0"/>
          </a:p>
        </p:txBody>
      </p:sp>
    </p:spTree>
    <p:extLst>
      <p:ext uri="{BB962C8B-B14F-4D97-AF65-F5344CB8AC3E}">
        <p14:creationId xmlns:p14="http://schemas.microsoft.com/office/powerpoint/2010/main" val="1557838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a:t>Universalus dizainas mokymuisi – tai:</a:t>
            </a:r>
          </a:p>
        </p:txBody>
      </p:sp>
      <p:sp>
        <p:nvSpPr>
          <p:cNvPr id="3" name="Turinio vietos rezervavimo ženklas 2"/>
          <p:cNvSpPr>
            <a:spLocks noGrp="1"/>
          </p:cNvSpPr>
          <p:nvPr>
            <p:ph idx="1"/>
          </p:nvPr>
        </p:nvSpPr>
        <p:spPr/>
        <p:txBody>
          <a:bodyPr>
            <a:normAutofit/>
          </a:bodyPr>
          <a:lstStyle/>
          <a:p>
            <a:pPr algn="just">
              <a:buNone/>
            </a:pPr>
            <a:r>
              <a:rPr lang="lt-LT" dirty="0"/>
              <a:t>    mokymosi metodų, priemonių, mokymosi aplinkos ir kt. planavimas, atsižvelgiant į kiekvieno mokinio individualumą, taip pat tinkami informacijos perteikimo būdai, suteikiantys mokiniams lygias galimybes pasiekti sėkmę mokykloje.</a:t>
            </a:r>
          </a:p>
          <a:p>
            <a:pPr algn="just">
              <a:buNone/>
            </a:pPr>
            <a:endParaRPr lang="lt-LT" dirty="0"/>
          </a:p>
          <a:p>
            <a:pPr algn="just">
              <a:buNone/>
            </a:pPr>
            <a:r>
              <a:rPr lang="lt-LT" sz="2000" dirty="0">
                <a:hlinkClick r:id="rId2"/>
              </a:rPr>
              <a:t>https://www.youtube.com/watch?v=zVvuonl8Vko&amp;t=12s</a:t>
            </a:r>
            <a:r>
              <a:rPr lang="lt-LT" sz="2000" dirty="0"/>
              <a:t> </a:t>
            </a:r>
          </a:p>
          <a:p>
            <a:pPr algn="just">
              <a:buNone/>
            </a:pPr>
            <a:endParaRPr lang="lt-LT" dirty="0"/>
          </a:p>
          <a:p>
            <a:endParaRPr lang="lt-LT" dirty="0"/>
          </a:p>
        </p:txBody>
      </p:sp>
    </p:spTree>
    <p:extLst>
      <p:ext uri="{BB962C8B-B14F-4D97-AF65-F5344CB8AC3E}">
        <p14:creationId xmlns:p14="http://schemas.microsoft.com/office/powerpoint/2010/main" val="3260243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37062\Desktop\kortelė.jpg"/>
          <p:cNvPicPr>
            <a:picLocks noGrp="1" noChangeAspect="1" noChangeArrowheads="1"/>
          </p:cNvPicPr>
          <p:nvPr>
            <p:ph sz="half" idx="4294967295"/>
          </p:nvPr>
        </p:nvPicPr>
        <p:blipFill>
          <a:blip r:embed="rId2" cstate="print"/>
          <a:srcRect/>
          <a:stretch>
            <a:fillRect/>
          </a:stretch>
        </p:blipFill>
        <p:spPr bwMode="auto">
          <a:xfrm>
            <a:off x="0" y="1628801"/>
            <a:ext cx="5076056" cy="3960788"/>
          </a:xfrm>
          <a:prstGeom prst="rect">
            <a:avLst/>
          </a:prstGeom>
          <a:noFill/>
        </p:spPr>
      </p:pic>
      <p:pic>
        <p:nvPicPr>
          <p:cNvPr id="2051" name="Picture 3" descr="C:\Users\37062\Desktop\kort2.jpg"/>
          <p:cNvPicPr>
            <a:picLocks noGrp="1" noChangeAspect="1" noChangeArrowheads="1"/>
          </p:cNvPicPr>
          <p:nvPr>
            <p:ph sz="half" idx="4294967295"/>
          </p:nvPr>
        </p:nvPicPr>
        <p:blipFill>
          <a:blip r:embed="rId3" cstate="print"/>
          <a:srcRect/>
          <a:stretch>
            <a:fillRect/>
          </a:stretch>
        </p:blipFill>
        <p:spPr bwMode="auto">
          <a:xfrm>
            <a:off x="5076057" y="1628800"/>
            <a:ext cx="4067944" cy="396044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0" y="1600200"/>
            <a:ext cx="8229600" cy="4525963"/>
          </a:xfrm>
        </p:spPr>
        <p:txBody>
          <a:bodyPr/>
          <a:lstStyle/>
          <a:p>
            <a:r>
              <a:rPr lang="lt-LT" b="1" dirty="0"/>
              <a:t>Mokymas padedant bendraamžiams.</a:t>
            </a:r>
          </a:p>
          <a:p>
            <a:r>
              <a:rPr lang="lt-LT" b="1" dirty="0"/>
              <a:t>Laikmačių naudojimas.</a:t>
            </a:r>
          </a:p>
          <a:p>
            <a:r>
              <a:rPr lang="lt-LT" b="1" dirty="0"/>
              <a:t>Šaltinių kortelės ant žiedo.</a:t>
            </a:r>
          </a:p>
        </p:txBody>
      </p:sp>
    </p:spTree>
    <p:extLst>
      <p:ext uri="{BB962C8B-B14F-4D97-AF65-F5344CB8AC3E}">
        <p14:creationId xmlns:p14="http://schemas.microsoft.com/office/powerpoint/2010/main" val="1973869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fontScale="90000"/>
          </a:bodyPr>
          <a:lstStyle/>
          <a:p>
            <a:r>
              <a:rPr lang="lt-LT" dirty="0"/>
              <a:t>III. REZULTATŲ PATEIKIMO METODAI</a:t>
            </a:r>
          </a:p>
        </p:txBody>
      </p:sp>
      <p:sp>
        <p:nvSpPr>
          <p:cNvPr id="3" name="Turinio vietos rezervavimo ženklas 2"/>
          <p:cNvSpPr>
            <a:spLocks noGrp="1"/>
          </p:cNvSpPr>
          <p:nvPr>
            <p:ph idx="1"/>
          </p:nvPr>
        </p:nvSpPr>
        <p:spPr/>
        <p:txBody>
          <a:bodyPr/>
          <a:lstStyle/>
          <a:p>
            <a:pPr marL="0" indent="0" algn="just">
              <a:buNone/>
            </a:pPr>
            <a:r>
              <a:rPr lang="lt-LT" b="1" dirty="0"/>
              <a:t>Pritaikyta fizinė aplinka, atkreipiant dėmesį į tai, kaip patalpa išplanuota ir prižiūrima:</a:t>
            </a:r>
          </a:p>
          <a:p>
            <a:pPr algn="just"/>
            <a:r>
              <a:rPr lang="lt-LT" i="1" dirty="0"/>
              <a:t>Platūs tarpai praėjimui tarp suolų;</a:t>
            </a:r>
          </a:p>
          <a:p>
            <a:pPr algn="just"/>
            <a:r>
              <a:rPr lang="lt-LT" i="1" dirty="0"/>
              <a:t>Neapkrautos darbinės erdvės;</a:t>
            </a:r>
          </a:p>
          <a:p>
            <a:pPr algn="just"/>
            <a:r>
              <a:rPr lang="lt-LT" i="1" dirty="0"/>
              <a:t>Reguliuojamas stalų, suolų aukštis;</a:t>
            </a:r>
          </a:p>
          <a:p>
            <a:pPr algn="just"/>
            <a:r>
              <a:rPr lang="lt-LT" i="1" dirty="0"/>
              <a:t>Įranga ir mokymo priemonės visiems lengvai pasiekiamos.</a:t>
            </a:r>
          </a:p>
          <a:p>
            <a:endParaRPr lang="lt-LT" dirty="0"/>
          </a:p>
        </p:txBody>
      </p:sp>
    </p:spTree>
    <p:extLst>
      <p:ext uri="{BB962C8B-B14F-4D97-AF65-F5344CB8AC3E}">
        <p14:creationId xmlns:p14="http://schemas.microsoft.com/office/powerpoint/2010/main" val="37512703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251520" y="1600200"/>
            <a:ext cx="8496944" cy="4525963"/>
          </a:xfrm>
        </p:spPr>
        <p:txBody>
          <a:bodyPr/>
          <a:lstStyle/>
          <a:p>
            <a:pPr algn="just"/>
            <a:r>
              <a:rPr lang="lt-LT" b="1" dirty="0"/>
              <a:t>Sustiprinamieji veiksniai. </a:t>
            </a:r>
            <a:r>
              <a:rPr lang="lt-LT" dirty="0"/>
              <a:t>Kūną ir protą sustiprinamiesiems veiksniams galime priskirti pasivaikščiojimą, šokius, strakaliojimą, sukimąsi, gimnastiką, jogą. Vos kelios minutės sustiprinamųjų veiksmų kiekvieną dieną padės pagerinti mokinių rezultatus keliose srityse, įskaitant skaitymą, rašymą, testų atlikimą, fizinių pratimų atlikimą, meninės veiklos rezultatus.</a:t>
            </a:r>
          </a:p>
        </p:txBody>
      </p:sp>
    </p:spTree>
    <p:extLst>
      <p:ext uri="{BB962C8B-B14F-4D97-AF65-F5344CB8AC3E}">
        <p14:creationId xmlns:p14="http://schemas.microsoft.com/office/powerpoint/2010/main" val="12443144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539552" y="1600200"/>
            <a:ext cx="8280920" cy="4525963"/>
          </a:xfrm>
        </p:spPr>
        <p:txBody>
          <a:bodyPr>
            <a:normAutofit/>
          </a:bodyPr>
          <a:lstStyle/>
          <a:p>
            <a:pPr algn="just"/>
            <a:r>
              <a:rPr lang="lt-LT" b="1" dirty="0"/>
              <a:t>Mokinio daiktų žymėjimas simboliais</a:t>
            </a:r>
            <a:r>
              <a:rPr lang="lt-LT" dirty="0"/>
              <a:t>, kad savininkas galėtų juos lengvai identifikuoti. Simbolius vaikai gali išsirinkti patys.</a:t>
            </a:r>
          </a:p>
          <a:p>
            <a:pPr algn="just"/>
            <a:r>
              <a:rPr lang="lt-LT" b="1" dirty="0"/>
              <a:t>Popierius langeliais naudojamas ne tik matematikos, bet ir rašymo pamokose</a:t>
            </a:r>
            <a:r>
              <a:rPr lang="lt-LT" dirty="0"/>
              <a:t>. Jis padės išlaikyti tvarkingas eilutes, apvedžioti langelius ir naudoti kaip struktūras, primena, jog tarp žodžių turi būti tarpas.</a:t>
            </a:r>
          </a:p>
        </p:txBody>
      </p:sp>
    </p:spTree>
    <p:extLst>
      <p:ext uri="{BB962C8B-B14F-4D97-AF65-F5344CB8AC3E}">
        <p14:creationId xmlns:p14="http://schemas.microsoft.com/office/powerpoint/2010/main" val="2328622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395536" y="1268760"/>
            <a:ext cx="8424936" cy="4857403"/>
          </a:xfrm>
        </p:spPr>
        <p:txBody>
          <a:bodyPr>
            <a:normAutofit/>
          </a:bodyPr>
          <a:lstStyle/>
          <a:p>
            <a:pPr algn="just"/>
            <a:r>
              <a:rPr lang="lt-LT" dirty="0"/>
              <a:t>Leiskite mokiniams savo </a:t>
            </a:r>
            <a:r>
              <a:rPr lang="lt-LT" b="1" dirty="0"/>
              <a:t>atsakymus įrašyti į garso laikmenas arba nufilmuotus video</a:t>
            </a:r>
            <a:r>
              <a:rPr lang="lt-LT" dirty="0"/>
              <a:t>, įrašai gali padėti parodyti mokiniams, ko jie išmoko.</a:t>
            </a:r>
          </a:p>
          <a:p>
            <a:pPr algn="just"/>
            <a:r>
              <a:rPr lang="lt-LT" dirty="0"/>
              <a:t>Kartais mokiniai labiau geba papasakoti tai, ką jie žino tam tikra tema, negu apie tai parašyti.</a:t>
            </a:r>
          </a:p>
          <a:p>
            <a:pPr algn="just"/>
            <a:r>
              <a:rPr lang="lt-LT" dirty="0"/>
              <a:t>Prieš pamoką pateikti mokiniams diskusijos klausimus, kurie bus užduoti jos metu. Taip vaikams bus laiko suformuluoti atsakymą bei apgalvoti, kuom jie nori pasidalinti su klase.</a:t>
            </a:r>
          </a:p>
        </p:txBody>
      </p:sp>
    </p:spTree>
    <p:extLst>
      <p:ext uri="{BB962C8B-B14F-4D97-AF65-F5344CB8AC3E}">
        <p14:creationId xmlns:p14="http://schemas.microsoft.com/office/powerpoint/2010/main" val="4043050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urinio vietos rezervavimo ženklas 4"/>
          <p:cNvSpPr>
            <a:spLocks noGrp="1"/>
          </p:cNvSpPr>
          <p:nvPr>
            <p:ph sz="half" idx="4294967295"/>
          </p:nvPr>
        </p:nvSpPr>
        <p:spPr>
          <a:xfrm>
            <a:off x="0" y="548680"/>
            <a:ext cx="2915816" cy="6192688"/>
          </a:xfrm>
        </p:spPr>
        <p:txBody>
          <a:bodyPr>
            <a:normAutofit fontScale="77500" lnSpcReduction="20000"/>
          </a:bodyPr>
          <a:lstStyle/>
          <a:p>
            <a:pPr algn="just"/>
            <a:r>
              <a:rPr lang="lt-LT" b="1" dirty="0"/>
              <a:t>Mokėti išreikšti savo supratimo arba domėjimosi laipsnį – sudėtingas įgūdis.</a:t>
            </a:r>
          </a:p>
          <a:p>
            <a:pPr algn="just"/>
            <a:r>
              <a:rPr lang="lt-LT" dirty="0"/>
              <a:t>Šis metodas padeda jį lavinti -</a:t>
            </a:r>
            <a:r>
              <a:rPr lang="lt-LT" dirty="0" err="1"/>
              <a:t>Likerto</a:t>
            </a:r>
            <a:r>
              <a:rPr lang="lt-LT" dirty="0"/>
              <a:t> skalės naudojimas mokinių įsivertinimui, kaip jie suprato išdėstytą medžiagą.</a:t>
            </a:r>
          </a:p>
          <a:p>
            <a:pPr algn="just"/>
            <a:r>
              <a:rPr lang="lt-LT" dirty="0"/>
              <a:t>Labai pravartu naudoti trijų, keturių, penkių atspalvių korteles.</a:t>
            </a:r>
          </a:p>
          <a:p>
            <a:endParaRPr lang="lt-LT" dirty="0"/>
          </a:p>
        </p:txBody>
      </p:sp>
      <p:pic>
        <p:nvPicPr>
          <p:cNvPr id="1026" name="Picture 2" descr="C:\Users\Vartotojas\Desktop\likert-skal-s-pavyzdys-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59832" y="908720"/>
            <a:ext cx="5904657" cy="56166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456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611560" y="1556792"/>
            <a:ext cx="8229600" cy="4525963"/>
          </a:xfrm>
        </p:spPr>
        <p:txBody>
          <a:bodyPr/>
          <a:lstStyle/>
          <a:p>
            <a:r>
              <a:rPr lang="lt-LT" b="1" dirty="0"/>
              <a:t>Muzikos kūrimas </a:t>
            </a:r>
            <a:r>
              <a:rPr lang="lt-LT" dirty="0"/>
              <a:t>gali padėti išreikšti mintis ir jausmus, o su turiniu susijusių dainų rašymas leidžia mokiniams išreikšti savo nuomonę apie tai, ko mokosi.</a:t>
            </a:r>
          </a:p>
        </p:txBody>
      </p:sp>
    </p:spTree>
    <p:extLst>
      <p:ext uri="{BB962C8B-B14F-4D97-AF65-F5344CB8AC3E}">
        <p14:creationId xmlns:p14="http://schemas.microsoft.com/office/powerpoint/2010/main" val="39460690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Į pagalbą sau:</a:t>
            </a:r>
            <a:endParaRPr lang="en-GB" dirty="0"/>
          </a:p>
        </p:txBody>
      </p:sp>
      <p:sp>
        <p:nvSpPr>
          <p:cNvPr id="3" name="Content Placeholder 2"/>
          <p:cNvSpPr>
            <a:spLocks noGrp="1"/>
          </p:cNvSpPr>
          <p:nvPr>
            <p:ph idx="1"/>
          </p:nvPr>
        </p:nvSpPr>
        <p:spPr/>
        <p:txBody>
          <a:bodyPr>
            <a:normAutofit lnSpcReduction="10000"/>
          </a:bodyPr>
          <a:lstStyle/>
          <a:p>
            <a:pPr algn="just"/>
            <a:r>
              <a:rPr lang="lt-LT" dirty="0"/>
              <a:t>Atidžiai perskaityti visą SUP vertinimo protokolą, išvadas, rekomendacijas;</a:t>
            </a:r>
          </a:p>
          <a:p>
            <a:pPr algn="just"/>
            <a:r>
              <a:rPr lang="lt-LT" dirty="0"/>
              <a:t>Kreipti dėmesį į tai, kokius vaiko gebėjimus ir sunkumus akcentuoja jo tėvai, psichologai, logopedai, specialieji ir socialiniai pedagogai;</a:t>
            </a:r>
          </a:p>
          <a:p>
            <a:pPr algn="just"/>
            <a:r>
              <a:rPr lang="lt-LT" dirty="0"/>
              <a:t>Svarbu pažinti visus mokiniui būdingus mokymosi ir elgesio procesus;</a:t>
            </a:r>
          </a:p>
          <a:p>
            <a:pPr algn="just"/>
            <a:r>
              <a:rPr lang="lt-LT" dirty="0"/>
              <a:t>Fiksuokite vaiko mokymosi stiprybes, ne tik sunkumus. Sunkumus analizuokite.</a:t>
            </a:r>
            <a:endParaRPr lang="en-GB"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9552" y="1600200"/>
            <a:ext cx="8280920" cy="4525963"/>
          </a:xfrm>
        </p:spPr>
        <p:txBody>
          <a:bodyPr>
            <a:normAutofit/>
          </a:bodyPr>
          <a:lstStyle/>
          <a:p>
            <a:pPr algn="just"/>
            <a:r>
              <a:rPr lang="lt-LT" dirty="0"/>
              <a:t>Galvodami, jog tik vienintelis sėkmingo mokymosi matas mokykloje yra pažymiai, mes visus mokinius pastatome į nepatogią padėtį.</a:t>
            </a:r>
          </a:p>
          <a:p>
            <a:pPr algn="just"/>
            <a:r>
              <a:rPr lang="lt-LT" dirty="0"/>
              <a:t>Itin svarbu mokinių nelyginti vienų su kitais.</a:t>
            </a:r>
          </a:p>
          <a:p>
            <a:pPr algn="just"/>
            <a:r>
              <a:rPr lang="lt-LT" dirty="0"/>
              <a:t>Ar tikrai naudingiausi įgūdžiai yra skaitymas, rašymas ir kalbėjimas, o ne gebėjimas spręsti problemas, kritinis mąstymas, lyderystė ir bendradarbiavimas bei gebėjimas apsispręsti?</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0" y="404664"/>
            <a:ext cx="8820472" cy="6336704"/>
          </a:xfrm>
        </p:spPr>
        <p:txBody>
          <a:bodyPr>
            <a:normAutofit/>
          </a:bodyPr>
          <a:lstStyle/>
          <a:p>
            <a:pPr algn="just"/>
            <a:r>
              <a:rPr lang="lt-LT" dirty="0"/>
              <a:t>Įtrauktis švietime realizuojama taikant ir universalaus dizaino mokymuisi principus. Moksliškai įrodyta, kad įvairinant informacijos pateikimą, mokymosi metodus, tinkamai planuojant aplinką, formuojasi mokinių savarankiškumas, pasitikėjimas savimi, stiprėja motyvacija mokytis. Ugdymas, organizuojamas taikant universalaus dizaino mokymuisi principus, pripažįsta visų mokinių unikalumą, suteikia galimybę mokytis be barjerų, užtikrina, jog bendroje mokymosi aplinkoje kiekvienas mokinys gali siekti aukščiausio asmeninio rezultato. </a:t>
            </a:r>
          </a:p>
        </p:txBody>
      </p:sp>
    </p:spTree>
    <p:extLst>
      <p:ext uri="{BB962C8B-B14F-4D97-AF65-F5344CB8AC3E}">
        <p14:creationId xmlns:p14="http://schemas.microsoft.com/office/powerpoint/2010/main" val="30891471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95536" y="548680"/>
            <a:ext cx="8424936" cy="5577483"/>
          </a:xfrm>
        </p:spPr>
        <p:txBody>
          <a:bodyPr>
            <a:normAutofit fontScale="85000" lnSpcReduction="20000"/>
          </a:bodyPr>
          <a:lstStyle/>
          <a:p>
            <a:pPr algn="just"/>
            <a:r>
              <a:rPr lang="lt-LT" dirty="0"/>
              <a:t>UDM tikslas nėra užtikrinti, kad kiekvienas mokinys visada išlaiko egzaminą arba visada gauna aukščiausią įvertinimą.</a:t>
            </a:r>
          </a:p>
          <a:p>
            <a:pPr algn="just"/>
            <a:endParaRPr lang="lt-LT" dirty="0"/>
          </a:p>
          <a:p>
            <a:pPr algn="just">
              <a:buNone/>
            </a:pPr>
            <a:r>
              <a:rPr lang="lt-LT" dirty="0"/>
              <a:t> </a:t>
            </a:r>
            <a:br>
              <a:rPr lang="lt-LT" dirty="0"/>
            </a:br>
            <a:r>
              <a:rPr lang="lt-LT" dirty="0"/>
              <a:t>UDM tikslas – sukurti lygias galimybes kiekvienam mokiniui prieiti prie būtino mokymosi turinio, jį pasiekti ir jo mokytis.</a:t>
            </a:r>
          </a:p>
          <a:p>
            <a:pPr algn="just">
              <a:buNone/>
            </a:pPr>
            <a:endParaRPr lang="lt-LT" dirty="0"/>
          </a:p>
          <a:p>
            <a:pPr algn="just"/>
            <a:r>
              <a:rPr lang="lt-LT" dirty="0"/>
              <a:t>Mūsų vaidmuo – atverti vartus į žygio kelią, iš mokinių kuprinių išimti didelius, kartais nepanešamus akmenis, likti nuošalyje, tuo pačiu metu nuolat padrąsinant. Po to mokinys turi teisę pats nuspręsti – žygiuoti ar ne. Jis turi teisę patirti nesėkmę, pasimokyti iš pasekmių, kaip ir visi kiti.</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3BFF6BB9-8F28-4CB0-9046-F598DF495DBB}"/>
              </a:ext>
            </a:extLst>
          </p:cNvPr>
          <p:cNvSpPr>
            <a:spLocks noGrp="1"/>
          </p:cNvSpPr>
          <p:nvPr>
            <p:ph type="title"/>
          </p:nvPr>
        </p:nvSpPr>
        <p:spPr/>
        <p:txBody>
          <a:bodyPr>
            <a:normAutofit fontScale="90000"/>
          </a:bodyPr>
          <a:lstStyle/>
          <a:p>
            <a:r>
              <a:rPr lang="lt-LT" dirty="0"/>
              <a:t>NAUDINGOS NUORODOS VEIKLŲ ORGANIZAVIMUI:</a:t>
            </a:r>
          </a:p>
        </p:txBody>
      </p:sp>
      <p:sp>
        <p:nvSpPr>
          <p:cNvPr id="3" name="Turinio vietos rezervavimo ženklas 2">
            <a:extLst>
              <a:ext uri="{FF2B5EF4-FFF2-40B4-BE49-F238E27FC236}">
                <a16:creationId xmlns:a16="http://schemas.microsoft.com/office/drawing/2014/main" id="{B689C30E-B746-411B-87EF-8A2062831075}"/>
              </a:ext>
            </a:extLst>
          </p:cNvPr>
          <p:cNvSpPr>
            <a:spLocks noGrp="1"/>
          </p:cNvSpPr>
          <p:nvPr>
            <p:ph idx="1"/>
          </p:nvPr>
        </p:nvSpPr>
        <p:spPr/>
        <p:txBody>
          <a:bodyPr>
            <a:normAutofit fontScale="85000" lnSpcReduction="20000"/>
          </a:bodyPr>
          <a:lstStyle/>
          <a:p>
            <a:r>
              <a:rPr lang="lt-LT" dirty="0"/>
              <a:t>Pasiruošimas darbui su vaikais, turinčiais autizmo spektro sutrikimų:</a:t>
            </a:r>
            <a:br>
              <a:rPr lang="lt-LT" dirty="0"/>
            </a:br>
            <a:r>
              <a:rPr lang="lt-LT" dirty="0">
                <a:hlinkClick r:id="rId2"/>
              </a:rPr>
              <a:t>https://srvks.lt/wp-content/uploads/2023/07/pasiruosimas.pdf</a:t>
            </a:r>
            <a:r>
              <a:rPr lang="lt-LT" dirty="0"/>
              <a:t> </a:t>
            </a:r>
          </a:p>
          <a:p>
            <a:r>
              <a:rPr lang="lt-LT" dirty="0"/>
              <a:t>Mokinio, turinčio įvairiapusių raidos sutrikimų, profilio sudarymo pavyzdys:</a:t>
            </a:r>
          </a:p>
          <a:p>
            <a:r>
              <a:rPr lang="lt-LT" dirty="0">
                <a:hlinkClick r:id="rId3"/>
              </a:rPr>
              <a:t>https://srvks.lt/wp-content/uploads/2023/09/Vaiko-profilis.pdf</a:t>
            </a:r>
            <a:r>
              <a:rPr lang="lt-LT" dirty="0"/>
              <a:t> </a:t>
            </a:r>
          </a:p>
          <a:p>
            <a:r>
              <a:rPr lang="lt-LT" dirty="0"/>
              <a:t>Patarimai pedagogams: intensyvios emocijos ir emocinė perkrova:</a:t>
            </a:r>
            <a:br>
              <a:rPr lang="lt-LT" dirty="0"/>
            </a:br>
            <a:r>
              <a:rPr lang="lt-LT" dirty="0">
                <a:hlinkClick r:id="rId4"/>
              </a:rPr>
              <a:t>https://srvks.lt/wp-content/uploads/2022/03/Emocine-perkrova.pdf</a:t>
            </a:r>
            <a:r>
              <a:rPr lang="lt-LT" dirty="0"/>
              <a:t> </a:t>
            </a:r>
          </a:p>
        </p:txBody>
      </p:sp>
    </p:spTree>
    <p:extLst>
      <p:ext uri="{BB962C8B-B14F-4D97-AF65-F5344CB8AC3E}">
        <p14:creationId xmlns:p14="http://schemas.microsoft.com/office/powerpoint/2010/main" val="7511759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686D3ACD-2978-4493-8E32-5A91836E3CCB}"/>
              </a:ext>
            </a:extLst>
          </p:cNvPr>
          <p:cNvSpPr>
            <a:spLocks noGrp="1"/>
          </p:cNvSpPr>
          <p:nvPr>
            <p:ph idx="4294967295"/>
          </p:nvPr>
        </p:nvSpPr>
        <p:spPr>
          <a:xfrm>
            <a:off x="539552" y="1196752"/>
            <a:ext cx="8208912" cy="4929411"/>
          </a:xfrm>
        </p:spPr>
        <p:txBody>
          <a:bodyPr>
            <a:normAutofit fontScale="92500" lnSpcReduction="20000"/>
          </a:bodyPr>
          <a:lstStyle/>
          <a:p>
            <a:r>
              <a:rPr lang="lt-LT" dirty="0"/>
              <a:t>Pagalba vaikui, turinčiam sensorinių iššūkių:</a:t>
            </a:r>
          </a:p>
          <a:p>
            <a:r>
              <a:rPr lang="lt-LT" dirty="0">
                <a:hlinkClick r:id="rId2"/>
              </a:rPr>
              <a:t>https://srvks.lt/edukacines-patirties-bankas/sensorika/</a:t>
            </a:r>
            <a:r>
              <a:rPr lang="lt-LT" dirty="0"/>
              <a:t> </a:t>
            </a:r>
          </a:p>
          <a:p>
            <a:pPr marL="0" indent="0">
              <a:buNone/>
            </a:pPr>
            <a:r>
              <a:rPr lang="lt-LT" dirty="0"/>
              <a:t>Sensorinių pertraukėlių organizavimas:</a:t>
            </a:r>
          </a:p>
          <a:p>
            <a:pPr algn="just"/>
            <a:r>
              <a:rPr lang="lt-LT" u="sng" dirty="0">
                <a:hlinkClick r:id="rId3"/>
              </a:rPr>
              <a:t>https://srvks.lt/wp-content/uploads/2023/12/%E2%80%9ESensorines-moduliacijos-sutrikimai-ir-sensorines-pertraukos-organizavimo-gaires-pedagogams-.pdf</a:t>
            </a:r>
            <a:r>
              <a:rPr lang="lt-LT" u="sng" dirty="0"/>
              <a:t> </a:t>
            </a:r>
          </a:p>
          <a:p>
            <a:pPr algn="just"/>
            <a:r>
              <a:rPr lang="lt-LT" u="sng" dirty="0">
                <a:hlinkClick r:id="rId4"/>
              </a:rPr>
              <a:t>https://srvks.lt/wp-content/uploads/2024/01/RAUMENU-STIPRINIMO-STOTELE.pdf</a:t>
            </a:r>
            <a:r>
              <a:rPr lang="lt-LT" u="sng" dirty="0"/>
              <a:t> </a:t>
            </a:r>
          </a:p>
          <a:p>
            <a:pPr marL="0" indent="0">
              <a:buNone/>
            </a:pPr>
            <a:endParaRPr lang="lt-LT" dirty="0"/>
          </a:p>
          <a:p>
            <a:pPr marL="0" indent="0">
              <a:buNone/>
            </a:pPr>
            <a:endParaRPr lang="lt-LT" dirty="0"/>
          </a:p>
        </p:txBody>
      </p:sp>
    </p:spTree>
    <p:extLst>
      <p:ext uri="{BB962C8B-B14F-4D97-AF65-F5344CB8AC3E}">
        <p14:creationId xmlns:p14="http://schemas.microsoft.com/office/powerpoint/2010/main" val="1237852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E826A35A-B8D3-455F-9B20-C2B82721A80C}"/>
              </a:ext>
            </a:extLst>
          </p:cNvPr>
          <p:cNvSpPr>
            <a:spLocks noGrp="1"/>
          </p:cNvSpPr>
          <p:nvPr>
            <p:ph idx="4294967295"/>
          </p:nvPr>
        </p:nvSpPr>
        <p:spPr>
          <a:xfrm>
            <a:off x="611560" y="1600200"/>
            <a:ext cx="8280920" cy="4525963"/>
          </a:xfrm>
        </p:spPr>
        <p:txBody>
          <a:bodyPr>
            <a:normAutofit fontScale="85000" lnSpcReduction="20000"/>
          </a:bodyPr>
          <a:lstStyle/>
          <a:p>
            <a:r>
              <a:rPr lang="lt-LT" dirty="0"/>
              <a:t>Veiklos tvarkaraščio pavyzdys:</a:t>
            </a:r>
          </a:p>
          <a:p>
            <a:r>
              <a:rPr lang="lt-LT" dirty="0">
                <a:hlinkClick r:id="rId2"/>
              </a:rPr>
              <a:t>https://srvks.lt/wp-content/uploads/2020/04/Nuotolinio-ugdymosi-pamok%C5%B3-tvarkara%C5%A1%C4%8Dio-pavyzdys.pdf</a:t>
            </a:r>
            <a:r>
              <a:rPr lang="lt-LT" dirty="0"/>
              <a:t> </a:t>
            </a:r>
          </a:p>
          <a:p>
            <a:r>
              <a:rPr lang="lt-LT" dirty="0">
                <a:hlinkClick r:id="rId3"/>
              </a:rPr>
              <a:t>https://srvks.lt/wp-content/uploads/2020/03/Nuotolin%C4%97s-veiklos-tvarkara%C5%A1%C4%8Dio-pavyzdys.pdf</a:t>
            </a:r>
            <a:r>
              <a:rPr lang="lt-LT" dirty="0"/>
              <a:t> </a:t>
            </a:r>
          </a:p>
          <a:p>
            <a:pPr marL="0" indent="0">
              <a:buNone/>
            </a:pPr>
            <a:r>
              <a:rPr lang="lt-LT" dirty="0"/>
              <a:t>Simboliai mokyklai, darželiui:</a:t>
            </a:r>
          </a:p>
          <a:p>
            <a:r>
              <a:rPr lang="lt-LT" dirty="0">
                <a:hlinkClick r:id="rId4"/>
              </a:rPr>
              <a:t>https://srvks.lt/wp-content/uploads/2020/03/Pamok%C5%B3-veikl%C5%B3-simboliai.pdf</a:t>
            </a:r>
            <a:r>
              <a:rPr lang="lt-LT" dirty="0"/>
              <a:t> </a:t>
            </a:r>
          </a:p>
        </p:txBody>
      </p:sp>
    </p:spTree>
    <p:extLst>
      <p:ext uri="{BB962C8B-B14F-4D97-AF65-F5344CB8AC3E}">
        <p14:creationId xmlns:p14="http://schemas.microsoft.com/office/powerpoint/2010/main" val="14089125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a:extLst>
              <a:ext uri="{FF2B5EF4-FFF2-40B4-BE49-F238E27FC236}">
                <a16:creationId xmlns:a16="http://schemas.microsoft.com/office/drawing/2014/main" id="{35E0824B-F6B6-4321-8B30-B1EDB4B4C034}"/>
              </a:ext>
            </a:extLst>
          </p:cNvPr>
          <p:cNvSpPr>
            <a:spLocks noGrp="1"/>
          </p:cNvSpPr>
          <p:nvPr>
            <p:ph idx="4294967295"/>
          </p:nvPr>
        </p:nvSpPr>
        <p:spPr>
          <a:xfrm>
            <a:off x="683568" y="1600200"/>
            <a:ext cx="7546032" cy="4525963"/>
          </a:xfrm>
        </p:spPr>
        <p:txBody>
          <a:bodyPr>
            <a:normAutofit/>
          </a:bodyPr>
          <a:lstStyle/>
          <a:p>
            <a:pPr marL="0" indent="0">
              <a:buNone/>
            </a:pPr>
            <a:r>
              <a:rPr lang="lt-LT" dirty="0"/>
              <a:t>Mokinių skatinimo sistemos:</a:t>
            </a:r>
          </a:p>
          <a:p>
            <a:r>
              <a:rPr lang="lt-LT" dirty="0">
                <a:hlinkClick r:id="rId2"/>
              </a:rPr>
              <a:t>https://srvks.lt/wp-content/uploads/2021/12/PEPIS_skatinimo_sistemos.pdf</a:t>
            </a:r>
            <a:r>
              <a:rPr lang="lt-LT" dirty="0"/>
              <a:t> </a:t>
            </a:r>
          </a:p>
          <a:p>
            <a:pPr marL="0" indent="0">
              <a:buNone/>
            </a:pPr>
            <a:r>
              <a:rPr lang="lt-LT" dirty="0"/>
              <a:t>Pastiprinimai:</a:t>
            </a:r>
          </a:p>
          <a:p>
            <a:r>
              <a:rPr lang="lt-LT" dirty="0">
                <a:hlinkClick r:id="rId3"/>
              </a:rPr>
              <a:t>https://srvks.lt/wp-content/uploads/2022/12/Pastiprinimai.-Zetonu-ekonomika-1.pdf</a:t>
            </a:r>
            <a:r>
              <a:rPr lang="lt-LT" dirty="0"/>
              <a:t> </a:t>
            </a:r>
          </a:p>
        </p:txBody>
      </p:sp>
    </p:spTree>
    <p:extLst>
      <p:ext uri="{BB962C8B-B14F-4D97-AF65-F5344CB8AC3E}">
        <p14:creationId xmlns:p14="http://schemas.microsoft.com/office/powerpoint/2010/main" val="3562019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755576" y="764704"/>
            <a:ext cx="7848872" cy="5361459"/>
          </a:xfrm>
        </p:spPr>
        <p:txBody>
          <a:bodyPr>
            <a:normAutofit fontScale="85000" lnSpcReduction="20000"/>
          </a:bodyPr>
          <a:lstStyle/>
          <a:p>
            <a:pPr algn="just">
              <a:buNone/>
            </a:pPr>
            <a:r>
              <a:rPr lang="lt-LT" dirty="0"/>
              <a:t>UDM tikslas, dirbant įtraukioje klasėje, patenkinti visų mokinių poreikius. </a:t>
            </a:r>
          </a:p>
          <a:p>
            <a:pPr algn="just">
              <a:buNone/>
            </a:pPr>
            <a:endParaRPr lang="lt-LT" dirty="0"/>
          </a:p>
          <a:p>
            <a:pPr algn="just">
              <a:buNone/>
            </a:pPr>
            <a:r>
              <a:rPr lang="lt-LT" dirty="0"/>
              <a:t>Mokiniai labai skiriasi pagal tai:</a:t>
            </a:r>
          </a:p>
          <a:p>
            <a:pPr algn="just"/>
            <a:r>
              <a:rPr lang="lt-LT" dirty="0"/>
              <a:t>ko jie mokosi (kaip suvokia), </a:t>
            </a:r>
          </a:p>
          <a:p>
            <a:pPr algn="just"/>
            <a:r>
              <a:rPr lang="lt-LT" dirty="0"/>
              <a:t>kaip jie mokosi (kaip apdoroja medžiagą),</a:t>
            </a:r>
          </a:p>
          <a:p>
            <a:pPr algn="just"/>
            <a:r>
              <a:rPr lang="lt-LT" dirty="0"/>
              <a:t>kodėl jie mokosi (kas juos domina ir motyvuoja). </a:t>
            </a:r>
          </a:p>
          <a:p>
            <a:pPr algn="just"/>
            <a:endParaRPr lang="lt-LT" dirty="0"/>
          </a:p>
          <a:p>
            <a:pPr algn="just"/>
            <a:r>
              <a:rPr lang="lt-LT" dirty="0"/>
              <a:t>Jei ugdymo turinys sudaromas turint omenyje „vidutinį statistinį“ mokinį, jis neaprėps daugiau mokinių, nes mokiniai mokosi įvairiausiais būdais. </a:t>
            </a:r>
            <a:r>
              <a:rPr lang="lt-LT" b="1" dirty="0"/>
              <a:t>Nėra dviejų mokinių, kurie būtų panašūs savo mąstysena, mokymosi būdu, gebėjimais ir pomėgiais.</a:t>
            </a:r>
          </a:p>
          <a:p>
            <a:endParaRPr lang="lt-LT" dirty="0"/>
          </a:p>
        </p:txBody>
      </p:sp>
    </p:spTree>
    <p:extLst>
      <p:ext uri="{BB962C8B-B14F-4D97-AF65-F5344CB8AC3E}">
        <p14:creationId xmlns:p14="http://schemas.microsoft.com/office/powerpoint/2010/main" val="1588099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lt-LT" sz="2800" b="1" dirty="0"/>
              <a:t>Kad mokykloje būtų sėkmingai diegiama UDM prieiga, įtraukioji lyderystė turi būti plėtojama visais lygmenimis:</a:t>
            </a:r>
            <a:endParaRPr lang="en-GB" sz="2800" b="1" dirty="0"/>
          </a:p>
        </p:txBody>
      </p:sp>
      <p:sp>
        <p:nvSpPr>
          <p:cNvPr id="6" name="Content Placeholder 5"/>
          <p:cNvSpPr>
            <a:spLocks noGrp="1"/>
          </p:cNvSpPr>
          <p:nvPr>
            <p:ph idx="1"/>
          </p:nvPr>
        </p:nvSpPr>
        <p:spPr/>
        <p:txBody>
          <a:bodyPr>
            <a:normAutofit fontScale="92500" lnSpcReduction="10000"/>
          </a:bodyPr>
          <a:lstStyle/>
          <a:p>
            <a:pPr algn="just"/>
            <a:r>
              <a:rPr lang="lt-LT" i="1" dirty="0"/>
              <a:t>Nacionaliniu</a:t>
            </a:r>
            <a:r>
              <a:rPr lang="lt-LT" dirty="0"/>
              <a:t> – aiškiai iškomunikuota UDM taikymo vizija, teisės aktų parengimas, vadovų, pedagogų, švietimo pagalbos specialistų kompetencijų reglamentavimas, vykdoma jų pokyčių </a:t>
            </a:r>
            <a:r>
              <a:rPr lang="lt-LT" dirty="0" err="1"/>
              <a:t>stebėsena</a:t>
            </a:r>
            <a:r>
              <a:rPr lang="lt-LT" dirty="0"/>
              <a:t> pagal susitartus kriterijus.</a:t>
            </a:r>
          </a:p>
          <a:p>
            <a:pPr algn="just"/>
            <a:r>
              <a:rPr lang="lt-LT" i="1" dirty="0"/>
              <a:t>Savivaldos</a:t>
            </a:r>
            <a:r>
              <a:rPr lang="lt-LT" dirty="0"/>
              <a:t> – sudaromos sąlygos mokyklų vadovų ir mokytojų kvalifikacijai tobulinti, dalintis patirtimi, padedama spręsti kylančias problemas, rūpinamasi UDM palankios aplinkos kūrimu mokyklose.</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9552" y="1124744"/>
            <a:ext cx="8280920" cy="4392489"/>
          </a:xfrm>
        </p:spPr>
        <p:txBody>
          <a:bodyPr>
            <a:normAutofit fontScale="92500" lnSpcReduction="20000"/>
          </a:bodyPr>
          <a:lstStyle/>
          <a:p>
            <a:pPr algn="just"/>
            <a:r>
              <a:rPr lang="lt-LT" i="1" dirty="0"/>
              <a:t>Mokyklos</a:t>
            </a:r>
            <a:r>
              <a:rPr lang="lt-LT" dirty="0"/>
              <a:t> – vadovai komunikuoja aiškią UDM įgyvendinimo viziją, rūpinasi mokytojų kvalifikacijos tobulinimu, skatina ir palaiko mokytojus, kuria mokytis palankią aplinką.</a:t>
            </a:r>
          </a:p>
          <a:p>
            <a:pPr algn="just"/>
            <a:r>
              <a:rPr lang="lt-LT" b="1" i="1" dirty="0"/>
              <a:t>Mokytojo ir mokinio:</a:t>
            </a:r>
          </a:p>
          <a:p>
            <a:pPr algn="just">
              <a:buFontTx/>
              <a:buChar char="-"/>
            </a:pPr>
            <a:r>
              <a:rPr lang="lt-LT" dirty="0"/>
              <a:t>Mokytojai įgalina mokinius, skatina bendradarbiavimą, dalinasi patirtimis su kolegomis.</a:t>
            </a:r>
          </a:p>
          <a:p>
            <a:pPr algn="just">
              <a:buFontTx/>
              <a:buChar char="-"/>
            </a:pPr>
            <a:r>
              <a:rPr lang="lt-LT" dirty="0"/>
              <a:t>Mokiniai stengiasi savarankiškai organizuoti ir valdyti savo mokymosi procesą.</a:t>
            </a:r>
          </a:p>
          <a:p>
            <a:pPr>
              <a:buFontTx/>
              <a:buChar char="-"/>
            </a:pPr>
            <a:endParaRPr lang="lt-LT" dirty="0"/>
          </a:p>
          <a:p>
            <a:endParaRPr lang="lt-LT" dirty="0"/>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ntraštė 1"/>
          <p:cNvSpPr>
            <a:spLocks noGrp="1"/>
          </p:cNvSpPr>
          <p:nvPr>
            <p:ph type="title"/>
          </p:nvPr>
        </p:nvSpPr>
        <p:spPr/>
        <p:txBody>
          <a:bodyPr>
            <a:normAutofit/>
          </a:bodyPr>
          <a:lstStyle/>
          <a:p>
            <a:r>
              <a:rPr lang="lt-LT" dirty="0"/>
              <a:t>I. SUDOMINIMO METODAI</a:t>
            </a:r>
          </a:p>
        </p:txBody>
      </p:sp>
      <p:sp>
        <p:nvSpPr>
          <p:cNvPr id="3" name="Turinio vietos rezervavimo ženklas 2"/>
          <p:cNvSpPr>
            <a:spLocks noGrp="1"/>
          </p:cNvSpPr>
          <p:nvPr>
            <p:ph idx="1"/>
          </p:nvPr>
        </p:nvSpPr>
        <p:spPr/>
        <p:txBody>
          <a:bodyPr>
            <a:normAutofit fontScale="92500" lnSpcReduction="10000"/>
          </a:bodyPr>
          <a:lstStyle/>
          <a:p>
            <a:pPr algn="just"/>
            <a:r>
              <a:rPr lang="lt-LT" dirty="0"/>
              <a:t>Svarbu, kad kiekvienas mokinys turėtų </a:t>
            </a:r>
            <a:r>
              <a:rPr lang="lt-LT" b="1" dirty="0"/>
              <a:t>galimybę retkarčiais dirbti po vieną, poromis, mažose ar didelėse grupėse</a:t>
            </a:r>
            <a:r>
              <a:rPr lang="lt-LT" dirty="0"/>
              <a:t>, tačiau akcentuotina, kad mokiniai turėtų progą rinktis patys.</a:t>
            </a:r>
          </a:p>
          <a:p>
            <a:pPr algn="just"/>
            <a:r>
              <a:rPr lang="lt-LT" b="1" dirty="0"/>
              <a:t>Mokinių susodinimas įvairiais būdais</a:t>
            </a:r>
            <a:r>
              <a:rPr lang="lt-LT" dirty="0"/>
              <a:t>. Tam gali būti panaudojami įprastiniai stalai, stalai nedidelėmis grupėmis, gimnastikos kamuoliai, sėdmaišiai ar jogos kilimėliai gali padėti sukurti ramesnes, labiau privačias, atpalaiduojančias erdves.</a:t>
            </a:r>
          </a:p>
        </p:txBody>
      </p:sp>
    </p:spTree>
    <p:extLst>
      <p:ext uri="{BB962C8B-B14F-4D97-AF65-F5344CB8AC3E}">
        <p14:creationId xmlns:p14="http://schemas.microsoft.com/office/powerpoint/2010/main" val="4357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539552" y="1600200"/>
            <a:ext cx="8208912" cy="4525963"/>
          </a:xfrm>
        </p:spPr>
        <p:txBody>
          <a:bodyPr/>
          <a:lstStyle/>
          <a:p>
            <a:pPr algn="just"/>
            <a:r>
              <a:rPr lang="lt-LT" b="1" dirty="0"/>
              <a:t>Skelbimų lenta </a:t>
            </a:r>
            <a:r>
              <a:rPr lang="lt-LT" dirty="0"/>
              <a:t>aiškiai ir ryškiai matomais kraštais be vizualinių perkrautų stimulų. Toks metodas gali būti taikomas ir kaip turinio pateikimo metodas.</a:t>
            </a:r>
          </a:p>
          <a:p>
            <a:pPr algn="just"/>
            <a:r>
              <a:rPr lang="lt-LT" b="1" dirty="0"/>
              <a:t>Apšvietimas</a:t>
            </a:r>
            <a:r>
              <a:rPr lang="lt-LT" dirty="0"/>
              <a:t>. Reguliuojamas apšvietimas, pertvaros, lubinių šviestuvų išjungimas, stalinių panaudojimas, pastatant ten, kur reikia.</a:t>
            </a:r>
          </a:p>
        </p:txBody>
      </p:sp>
    </p:spTree>
    <p:extLst>
      <p:ext uri="{BB962C8B-B14F-4D97-AF65-F5344CB8AC3E}">
        <p14:creationId xmlns:p14="http://schemas.microsoft.com/office/powerpoint/2010/main" val="2115216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urinio vietos rezervavimo ženklas 2"/>
          <p:cNvSpPr>
            <a:spLocks noGrp="1"/>
          </p:cNvSpPr>
          <p:nvPr>
            <p:ph idx="4294967295"/>
          </p:nvPr>
        </p:nvSpPr>
        <p:spPr>
          <a:xfrm>
            <a:off x="0" y="836712"/>
            <a:ext cx="8748464" cy="5289451"/>
          </a:xfrm>
        </p:spPr>
        <p:txBody>
          <a:bodyPr>
            <a:normAutofit fontScale="92500" lnSpcReduction="20000"/>
          </a:bodyPr>
          <a:lstStyle/>
          <a:p>
            <a:pPr algn="just"/>
            <a:r>
              <a:rPr lang="lt-LT" b="1" dirty="0"/>
              <a:t>Nusiraminimo žaislai</a:t>
            </a:r>
            <a:r>
              <a:rPr lang="lt-LT" dirty="0"/>
              <a:t>. Naudojant nusiraminimo žaislus, sustiprėja pasyvaus mokymosi patirtys, lengviau vyksta abiejų smegenų pusrutulių komunikacija, organizmas skatinamas išskirti chemines medžiagas, kurios gyvybiškai svarbios mokymuisi.</a:t>
            </a:r>
            <a:endParaRPr lang="en-US" dirty="0"/>
          </a:p>
          <a:p>
            <a:pPr algn="just"/>
            <a:r>
              <a:rPr lang="lt-LT" dirty="0"/>
              <a:t>Tai gali būti pliušiniai žaisliukai, megzti, dygliuoti, suspaudžiami kamuoliukai, mašinytės, besisukančiais ratais, ryškaus skysčio tūbelės, karoliukų apyrankės, smėlio, ryžių ar miltų pripildyti balionai. </a:t>
            </a:r>
            <a:br>
              <a:rPr lang="lt-LT" dirty="0"/>
            </a:br>
            <a:r>
              <a:rPr lang="lt-LT" dirty="0"/>
              <a:t>Mokiniai renkasi, kokius žaislus naudoti, siūloma kolekciją pildyti patiems, patys padeda užtikrinti žaislų švarą ir priežiūrą.</a:t>
            </a:r>
          </a:p>
        </p:txBody>
      </p:sp>
    </p:spTree>
    <p:extLst>
      <p:ext uri="{BB962C8B-B14F-4D97-AF65-F5344CB8AC3E}">
        <p14:creationId xmlns:p14="http://schemas.microsoft.com/office/powerpoint/2010/main" val="2603331599"/>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814</TotalTime>
  <Words>1706</Words>
  <Application>Microsoft Office PowerPoint</Application>
  <PresentationFormat>Demonstracija ekrane (4:3)</PresentationFormat>
  <Paragraphs>109</Paragraphs>
  <Slides>34</Slides>
  <Notes>0</Notes>
  <HiddenSlides>0</HiddenSlides>
  <MMClips>0</MMClips>
  <ScaleCrop>false</ScaleCrop>
  <HeadingPairs>
    <vt:vector size="6" baseType="variant">
      <vt:variant>
        <vt:lpstr>Naudojami šriftai</vt:lpstr>
      </vt:variant>
      <vt:variant>
        <vt:i4>2</vt:i4>
      </vt:variant>
      <vt:variant>
        <vt:lpstr>Tema</vt:lpstr>
      </vt:variant>
      <vt:variant>
        <vt:i4>1</vt:i4>
      </vt:variant>
      <vt:variant>
        <vt:lpstr>Skaidrių pavadinimai</vt:lpstr>
      </vt:variant>
      <vt:variant>
        <vt:i4>34</vt:i4>
      </vt:variant>
    </vt:vector>
  </HeadingPairs>
  <TitlesOfParts>
    <vt:vector size="37" baseType="lpstr">
      <vt:lpstr>Arial</vt:lpstr>
      <vt:lpstr>Calibri</vt:lpstr>
      <vt:lpstr>Office tema</vt:lpstr>
      <vt:lpstr>UNIVERSALAUS DIZAINO MOKYMUISI TAIKYMAS PRAKTIKOJE</vt:lpstr>
      <vt:lpstr>Universalus dizainas mokymuisi – tai:</vt:lpstr>
      <vt:lpstr>„PowerPoint“ pateiktis</vt:lpstr>
      <vt:lpstr>„PowerPoint“ pateiktis</vt:lpstr>
      <vt:lpstr>Kad mokykloje būtų sėkmingai diegiama UDM prieiga, įtraukioji lyderystė turi būti plėtojama visais lygmenimis:</vt:lpstr>
      <vt:lpstr>„PowerPoint“ pateiktis</vt:lpstr>
      <vt:lpstr>I. SUDOMINIMO METODAI</vt:lpstr>
      <vt:lpstr>„PowerPoint“ pateiktis</vt:lpstr>
      <vt:lpstr>„PowerPoint“ pateiktis</vt:lpstr>
      <vt:lpstr>„PowerPoint“ pateiktis</vt:lpstr>
      <vt:lpstr>„PowerPoint“ pateiktis</vt:lpstr>
      <vt:lpstr>„PowerPoint“ pateiktis</vt:lpstr>
      <vt:lpstr>„PowerPoint“ pateiktis</vt:lpstr>
      <vt:lpstr>„PowerPoint“ pateiktis</vt:lpstr>
      <vt:lpstr>II. TURINIO PATEIKIMO METODAI</vt:lpstr>
      <vt:lpstr>„PowerPoint“ pateiktis</vt:lpstr>
      <vt:lpstr>„PowerPoint“ pateiktis</vt:lpstr>
      <vt:lpstr>„PowerPoint“ pateiktis</vt:lpstr>
      <vt:lpstr>„PowerPoint“ pateiktis</vt:lpstr>
      <vt:lpstr>„PowerPoint“ pateiktis</vt:lpstr>
      <vt:lpstr>„PowerPoint“ pateiktis</vt:lpstr>
      <vt:lpstr>III. REZULTATŲ PATEIKIMO METODAI</vt:lpstr>
      <vt:lpstr>„PowerPoint“ pateiktis</vt:lpstr>
      <vt:lpstr>„PowerPoint“ pateiktis</vt:lpstr>
      <vt:lpstr>„PowerPoint“ pateiktis</vt:lpstr>
      <vt:lpstr>„PowerPoint“ pateiktis</vt:lpstr>
      <vt:lpstr>„PowerPoint“ pateiktis</vt:lpstr>
      <vt:lpstr>Į pagalbą sau:</vt:lpstr>
      <vt:lpstr>„PowerPoint“ pateiktis</vt:lpstr>
      <vt:lpstr>„PowerPoint“ pateiktis</vt:lpstr>
      <vt:lpstr>NAUDINGOS NUORODOS VEIKLŲ ORGANIZAVIMUI:</vt:lpstr>
      <vt:lpstr>„PowerPoint“ pateiktis</vt:lpstr>
      <vt:lpstr>„PowerPoint“ pateiktis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pristatymas</dc:title>
  <dc:creator>Vartotojas</dc:creator>
  <cp:lastModifiedBy>Laima Galvanauskiene</cp:lastModifiedBy>
  <cp:revision>46</cp:revision>
  <dcterms:created xsi:type="dcterms:W3CDTF">2023-12-18T07:31:40Z</dcterms:created>
  <dcterms:modified xsi:type="dcterms:W3CDTF">2024-03-18T06:34:26Z</dcterms:modified>
</cp:coreProperties>
</file>